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4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5.xml" ContentType="application/vnd.openxmlformats-officedocument.presentationml.notesSlide+xml"/>
  <Override PartName="/ppt/ink/ink1.xml" ContentType="application/inkml+xml"/>
  <Override PartName="/ppt/notesSlides/notesSlide6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7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8.xml" ContentType="application/vnd.openxmlformats-officedocument.presentationml.notesSl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ink/ink2.xml" ContentType="application/inkml+xml"/>
  <Override PartName="/ppt/ink/ink3.xml" ContentType="application/inkml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notesSlides/notesSlide11.xml" ContentType="application/vnd.openxmlformats-officedocument.presentationml.notesSlid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notesSlides/notesSlide12.xml" ContentType="application/vnd.openxmlformats-officedocument.presentationml.notesSlid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notesSlides/notesSlide13.xml" ContentType="application/vnd.openxmlformats-officedocument.presentationml.notesSlid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notesSlides/notesSlide16.xml" ContentType="application/vnd.openxmlformats-officedocument.presentationml.notesSlid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notesSlides/notesSlide17.xml" ContentType="application/vnd.openxmlformats-officedocument.presentationml.notesSlid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notesSlides/notesSlide18.xml" ContentType="application/vnd.openxmlformats-officedocument.presentationml.notesSlid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2"/>
  </p:notesMasterIdLst>
  <p:sldIdLst>
    <p:sldId id="288" r:id="rId2"/>
    <p:sldId id="296" r:id="rId3"/>
    <p:sldId id="297" r:id="rId4"/>
    <p:sldId id="298" r:id="rId5"/>
    <p:sldId id="299" r:id="rId6"/>
    <p:sldId id="293" r:id="rId7"/>
    <p:sldId id="289" r:id="rId8"/>
    <p:sldId id="290" r:id="rId9"/>
    <p:sldId id="291" r:id="rId10"/>
    <p:sldId id="292" r:id="rId11"/>
    <p:sldId id="300" r:id="rId12"/>
    <p:sldId id="301" r:id="rId13"/>
    <p:sldId id="278" r:id="rId14"/>
    <p:sldId id="256" r:id="rId15"/>
    <p:sldId id="259" r:id="rId16"/>
    <p:sldId id="266" r:id="rId17"/>
    <p:sldId id="258" r:id="rId18"/>
    <p:sldId id="269" r:id="rId19"/>
    <p:sldId id="270" r:id="rId20"/>
    <p:sldId id="261" r:id="rId21"/>
    <p:sldId id="262" r:id="rId22"/>
    <p:sldId id="264" r:id="rId23"/>
    <p:sldId id="265" r:id="rId24"/>
    <p:sldId id="267" r:id="rId25"/>
    <p:sldId id="268" r:id="rId26"/>
    <p:sldId id="272" r:id="rId27"/>
    <p:sldId id="273" r:id="rId28"/>
    <p:sldId id="271" r:id="rId29"/>
    <p:sldId id="276" r:id="rId30"/>
    <p:sldId id="274" r:id="rId31"/>
    <p:sldId id="275" r:id="rId32"/>
    <p:sldId id="285" r:id="rId33"/>
    <p:sldId id="284" r:id="rId34"/>
    <p:sldId id="283" r:id="rId35"/>
    <p:sldId id="282" r:id="rId36"/>
    <p:sldId id="279" r:id="rId37"/>
    <p:sldId id="295" r:id="rId38"/>
    <p:sldId id="294" r:id="rId39"/>
    <p:sldId id="280" r:id="rId40"/>
    <p:sldId id="281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416" autoAdjust="0"/>
    <p:restoredTop sz="88809" autoAdjust="0"/>
  </p:normalViewPr>
  <p:slideViewPr>
    <p:cSldViewPr snapToGrid="0">
      <p:cViewPr>
        <p:scale>
          <a:sx n="74" d="100"/>
          <a:sy n="74" d="100"/>
        </p:scale>
        <p:origin x="1284" y="3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erca\Desktop\result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erca\Desktop\diadema_ajmc2020\16S\Deblur\Exports\Taxonomy_Habitat\habitat-level-6.xlsx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erca\Desktop\diadema_ajmc2020\16S\Deblur\Exports\Taxonomy_Size\size-level-4.xlsx" TargetMode="External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erca\Desktop\diadema_ajmc2020\16S\Deblur\Exports\Taxonomy_All_Samples\all-level-4.xlsx" TargetMode="External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erca\Desktop\diadema_ajmc2020\16S\Deblur\Exports\Taxonomy_All_Samples\all-level-5.xlsx" TargetMode="External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erca\Desktop\diadema_ajmc2020\16S\Deblur\Exports\Taxonomy_All_Samples\all-level-6.xlsx" TargetMode="External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erca\Desktop\diadema_ajmc2020\16S\Deblur\Exports\Taxonomy_All_Samples\all-level-7.xlsx" TargetMode="External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erca\Desktop\results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erca\Desktop\diadema_ajmc2020\results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erca\Desktop\diadema_ajmc2020\results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erca\Desktop\diadema_ajmc2020\16S\Deblur\Exports\Taxonomy_Location\location-level-4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erca\Desktop\diadema_ajmc2020\16S\Deblur\Exports\Taxonomy_Location\location-level-5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erca\Desktop\diadema_ajmc2020\16S\Deblur\Exports\Taxonomy_Location\location-level-6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erca\Desktop\diadema_ajmc2020\16S\Deblur\Exports\Taxonomy_Habitat\habitat-level-4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erca\Desktop\diadema_ajmc2020\16S\Deblur\Exports\Taxonomy_Habitat\habitat-level-5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Sea Urchin</a:t>
            </a:r>
            <a:r>
              <a:rPr lang="en-US" baseline="0"/>
              <a:t> Collected by Size &amp; Municipality in Puerto Rico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stacked"/>
        <c:varyColors val="0"/>
        <c:ser>
          <c:idx val="5"/>
          <c:order val="0"/>
          <c:tx>
            <c:strRef>
              <c:f>Collection!$B$1</c:f>
              <c:strCache>
                <c:ptCount val="1"/>
                <c:pt idx="0">
                  <c:v>1.5 in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Collection!$A$2:$A$9</c:f>
              <c:strCache>
                <c:ptCount val="8"/>
                <c:pt idx="0">
                  <c:v>Rincon</c:v>
                </c:pt>
                <c:pt idx="1">
                  <c:v>Ponce</c:v>
                </c:pt>
                <c:pt idx="2">
                  <c:v>Luquillo</c:v>
                </c:pt>
                <c:pt idx="3">
                  <c:v>Isabela</c:v>
                </c:pt>
                <c:pt idx="4">
                  <c:v>Guayama</c:v>
                </c:pt>
                <c:pt idx="5">
                  <c:v>Guanica</c:v>
                </c:pt>
                <c:pt idx="6">
                  <c:v>Culebra</c:v>
                </c:pt>
                <c:pt idx="7">
                  <c:v>Ceiba</c:v>
                </c:pt>
              </c:strCache>
            </c:strRef>
          </c:cat>
          <c:val>
            <c:numRef>
              <c:f>Collection!$B$2:$B$9</c:f>
              <c:numCache>
                <c:formatCode>General</c:formatCode>
                <c:ptCount val="8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0</c:v>
                </c:pt>
                <c:pt idx="7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A1E-43B7-A8E1-A5B9E9DE720F}"/>
            </c:ext>
          </c:extLst>
        </c:ser>
        <c:ser>
          <c:idx val="0"/>
          <c:order val="1"/>
          <c:tx>
            <c:strRef>
              <c:f>Collection!$C$1</c:f>
              <c:strCache>
                <c:ptCount val="1"/>
                <c:pt idx="0">
                  <c:v>2 in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Collection!$A$2:$A$9</c:f>
              <c:strCache>
                <c:ptCount val="8"/>
                <c:pt idx="0">
                  <c:v>Rincon</c:v>
                </c:pt>
                <c:pt idx="1">
                  <c:v>Ponce</c:v>
                </c:pt>
                <c:pt idx="2">
                  <c:v>Luquillo</c:v>
                </c:pt>
                <c:pt idx="3">
                  <c:v>Isabela</c:v>
                </c:pt>
                <c:pt idx="4">
                  <c:v>Guayama</c:v>
                </c:pt>
                <c:pt idx="5">
                  <c:v>Guanica</c:v>
                </c:pt>
                <c:pt idx="6">
                  <c:v>Culebra</c:v>
                </c:pt>
                <c:pt idx="7">
                  <c:v>Ceiba</c:v>
                </c:pt>
              </c:strCache>
            </c:strRef>
          </c:cat>
          <c:val>
            <c:numRef>
              <c:f>Collection!$C$2:$C$9</c:f>
              <c:numCache>
                <c:formatCode>General</c:formatCode>
                <c:ptCount val="8"/>
                <c:pt idx="0">
                  <c:v>1</c:v>
                </c:pt>
                <c:pt idx="1">
                  <c:v>1</c:v>
                </c:pt>
                <c:pt idx="2">
                  <c:v>0</c:v>
                </c:pt>
                <c:pt idx="3">
                  <c:v>0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A1E-43B7-A8E1-A5B9E9DE720F}"/>
            </c:ext>
          </c:extLst>
        </c:ser>
        <c:ser>
          <c:idx val="1"/>
          <c:order val="2"/>
          <c:tx>
            <c:strRef>
              <c:f>Collection!$D$1</c:f>
              <c:strCache>
                <c:ptCount val="1"/>
                <c:pt idx="0">
                  <c:v>2.5 in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Collection!$A$2:$A$9</c:f>
              <c:strCache>
                <c:ptCount val="8"/>
                <c:pt idx="0">
                  <c:v>Rincon</c:v>
                </c:pt>
                <c:pt idx="1">
                  <c:v>Ponce</c:v>
                </c:pt>
                <c:pt idx="2">
                  <c:v>Luquillo</c:v>
                </c:pt>
                <c:pt idx="3">
                  <c:v>Isabela</c:v>
                </c:pt>
                <c:pt idx="4">
                  <c:v>Guayama</c:v>
                </c:pt>
                <c:pt idx="5">
                  <c:v>Guanica</c:v>
                </c:pt>
                <c:pt idx="6">
                  <c:v>Culebra</c:v>
                </c:pt>
                <c:pt idx="7">
                  <c:v>Ceiba</c:v>
                </c:pt>
              </c:strCache>
            </c:strRef>
          </c:cat>
          <c:val>
            <c:numRef>
              <c:f>Collection!$D$2:$D$9</c:f>
              <c:numCache>
                <c:formatCode>General</c:formatCode>
                <c:ptCount val="8"/>
                <c:pt idx="0">
                  <c:v>2</c:v>
                </c:pt>
                <c:pt idx="1">
                  <c:v>0</c:v>
                </c:pt>
                <c:pt idx="2">
                  <c:v>3</c:v>
                </c:pt>
                <c:pt idx="3">
                  <c:v>1</c:v>
                </c:pt>
                <c:pt idx="4">
                  <c:v>1</c:v>
                </c:pt>
                <c:pt idx="5">
                  <c:v>0</c:v>
                </c:pt>
                <c:pt idx="6">
                  <c:v>0</c:v>
                </c:pt>
                <c:pt idx="7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A1E-43B7-A8E1-A5B9E9DE720F}"/>
            </c:ext>
          </c:extLst>
        </c:ser>
        <c:ser>
          <c:idx val="2"/>
          <c:order val="3"/>
          <c:tx>
            <c:strRef>
              <c:f>Collection!$E$1</c:f>
              <c:strCache>
                <c:ptCount val="1"/>
                <c:pt idx="0">
                  <c:v>3 in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Collection!$A$2:$A$9</c:f>
              <c:strCache>
                <c:ptCount val="8"/>
                <c:pt idx="0">
                  <c:v>Rincon</c:v>
                </c:pt>
                <c:pt idx="1">
                  <c:v>Ponce</c:v>
                </c:pt>
                <c:pt idx="2">
                  <c:v>Luquillo</c:v>
                </c:pt>
                <c:pt idx="3">
                  <c:v>Isabela</c:v>
                </c:pt>
                <c:pt idx="4">
                  <c:v>Guayama</c:v>
                </c:pt>
                <c:pt idx="5">
                  <c:v>Guanica</c:v>
                </c:pt>
                <c:pt idx="6">
                  <c:v>Culebra</c:v>
                </c:pt>
                <c:pt idx="7">
                  <c:v>Ceiba</c:v>
                </c:pt>
              </c:strCache>
            </c:strRef>
          </c:cat>
          <c:val>
            <c:numRef>
              <c:f>Collection!$E$2:$E$9</c:f>
              <c:numCache>
                <c:formatCode>General</c:formatCode>
                <c:ptCount val="8"/>
                <c:pt idx="0">
                  <c:v>4</c:v>
                </c:pt>
                <c:pt idx="1">
                  <c:v>3</c:v>
                </c:pt>
                <c:pt idx="2">
                  <c:v>1</c:v>
                </c:pt>
                <c:pt idx="3">
                  <c:v>2</c:v>
                </c:pt>
                <c:pt idx="4">
                  <c:v>0</c:v>
                </c:pt>
                <c:pt idx="5">
                  <c:v>1</c:v>
                </c:pt>
                <c:pt idx="6">
                  <c:v>4</c:v>
                </c:pt>
                <c:pt idx="7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2A1E-43B7-A8E1-A5B9E9DE720F}"/>
            </c:ext>
          </c:extLst>
        </c:ser>
        <c:ser>
          <c:idx val="3"/>
          <c:order val="4"/>
          <c:tx>
            <c:strRef>
              <c:f>Collection!$F$1</c:f>
              <c:strCache>
                <c:ptCount val="1"/>
                <c:pt idx="0">
                  <c:v>3.5 in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Collection!$A$2:$A$9</c:f>
              <c:strCache>
                <c:ptCount val="8"/>
                <c:pt idx="0">
                  <c:v>Rincon</c:v>
                </c:pt>
                <c:pt idx="1">
                  <c:v>Ponce</c:v>
                </c:pt>
                <c:pt idx="2">
                  <c:v>Luquillo</c:v>
                </c:pt>
                <c:pt idx="3">
                  <c:v>Isabela</c:v>
                </c:pt>
                <c:pt idx="4">
                  <c:v>Guayama</c:v>
                </c:pt>
                <c:pt idx="5">
                  <c:v>Guanica</c:v>
                </c:pt>
                <c:pt idx="6">
                  <c:v>Culebra</c:v>
                </c:pt>
                <c:pt idx="7">
                  <c:v>Ceiba</c:v>
                </c:pt>
              </c:strCache>
            </c:strRef>
          </c:cat>
          <c:val>
            <c:numRef>
              <c:f>Collection!$F$2:$F$9</c:f>
              <c:numCache>
                <c:formatCode>General</c:formatCode>
                <c:ptCount val="8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2</c:v>
                </c:pt>
                <c:pt idx="7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2A1E-43B7-A8E1-A5B9E9DE720F}"/>
            </c:ext>
          </c:extLst>
        </c:ser>
        <c:ser>
          <c:idx val="4"/>
          <c:order val="5"/>
          <c:tx>
            <c:strRef>
              <c:f>Collection!$G$1</c:f>
              <c:strCache>
                <c:ptCount val="1"/>
                <c:pt idx="0">
                  <c:v>4.5 in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Collection!$A$2:$A$9</c:f>
              <c:strCache>
                <c:ptCount val="8"/>
                <c:pt idx="0">
                  <c:v>Rincon</c:v>
                </c:pt>
                <c:pt idx="1">
                  <c:v>Ponce</c:v>
                </c:pt>
                <c:pt idx="2">
                  <c:v>Luquillo</c:v>
                </c:pt>
                <c:pt idx="3">
                  <c:v>Isabela</c:v>
                </c:pt>
                <c:pt idx="4">
                  <c:v>Guayama</c:v>
                </c:pt>
                <c:pt idx="5">
                  <c:v>Guanica</c:v>
                </c:pt>
                <c:pt idx="6">
                  <c:v>Culebra</c:v>
                </c:pt>
                <c:pt idx="7">
                  <c:v>Ceiba</c:v>
                </c:pt>
              </c:strCache>
            </c:strRef>
          </c:cat>
          <c:val>
            <c:numRef>
              <c:f>Collection!$G$2:$G$9</c:f>
              <c:numCache>
                <c:formatCode>General</c:formatCode>
                <c:ptCount val="8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1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2A1E-43B7-A8E1-A5B9E9DE720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473471760"/>
        <c:axId val="473466184"/>
      </c:barChart>
      <c:catAx>
        <c:axId val="47347176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73466184"/>
        <c:crosses val="autoZero"/>
        <c:auto val="1"/>
        <c:lblAlgn val="ctr"/>
        <c:lblOffset val="100"/>
        <c:noMultiLvlLbl val="0"/>
      </c:catAx>
      <c:valAx>
        <c:axId val="47346618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73471760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dTable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percentStacked"/>
        <c:varyColors val="0"/>
        <c:ser>
          <c:idx val="16"/>
          <c:order val="0"/>
          <c:tx>
            <c:strRef>
              <c:f>'habitat-level-6'!$R$1</c:f>
              <c:strCache>
                <c:ptCount val="1"/>
                <c:pt idx="0">
                  <c:v>k__Bacteria;p__Tenericutes;c__Mollicutes;o__Mycoplasmatales;f__Mycoplasmataceae;g__Candidatus Hepatoplasma</c:v>
                </c:pt>
              </c:strCache>
            </c:strRef>
          </c:tx>
          <c:spPr>
            <a:solidFill>
              <a:schemeClr val="accent5">
                <a:lumMod val="80000"/>
                <a:lumOff val="20000"/>
              </a:schemeClr>
            </a:solidFill>
            <a:ln>
              <a:noFill/>
            </a:ln>
            <a:effectLst/>
          </c:spPr>
          <c:invertIfNegative val="0"/>
          <c:cat>
            <c:strRef>
              <c:f>'habitat-level-6'!$A$2:$A$7</c:f>
              <c:strCache>
                <c:ptCount val="6"/>
                <c:pt idx="0">
                  <c:v>Patch Reef</c:v>
                </c:pt>
                <c:pt idx="1">
                  <c:v>Reef Rubble</c:v>
                </c:pt>
                <c:pt idx="2">
                  <c:v>Rocks</c:v>
                </c:pt>
                <c:pt idx="3">
                  <c:v>Rocky Reef</c:v>
                </c:pt>
                <c:pt idx="4">
                  <c:v>Seagrass</c:v>
                </c:pt>
                <c:pt idx="5">
                  <c:v>Spur &amp; Groove Reef</c:v>
                </c:pt>
              </c:strCache>
            </c:strRef>
          </c:cat>
          <c:val>
            <c:numRef>
              <c:f>'habitat-level-6'!$R$2:$R$7</c:f>
              <c:numCache>
                <c:formatCode>General</c:formatCode>
                <c:ptCount val="6"/>
                <c:pt idx="0">
                  <c:v>4</c:v>
                </c:pt>
                <c:pt idx="1">
                  <c:v>7</c:v>
                </c:pt>
                <c:pt idx="2">
                  <c:v>2</c:v>
                </c:pt>
                <c:pt idx="3">
                  <c:v>1</c:v>
                </c:pt>
                <c:pt idx="4">
                  <c:v>4</c:v>
                </c:pt>
                <c:pt idx="5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D0-4648-8DE3-4BF63823AAC1}"/>
            </c:ext>
          </c:extLst>
        </c:ser>
        <c:ser>
          <c:idx val="15"/>
          <c:order val="1"/>
          <c:tx>
            <c:strRef>
              <c:f>'habitat-level-6'!$Q$1</c:f>
              <c:strCache>
                <c:ptCount val="1"/>
                <c:pt idx="0">
                  <c:v>k__Bacteria;p__Proteobacteria;c__Gammaproteobacteria;__;__;__</c:v>
                </c:pt>
              </c:strCache>
            </c:strRef>
          </c:tx>
          <c:spPr>
            <a:solidFill>
              <a:schemeClr val="accent4">
                <a:lumMod val="80000"/>
                <a:lumOff val="20000"/>
              </a:schemeClr>
            </a:solidFill>
            <a:ln>
              <a:noFill/>
            </a:ln>
            <a:effectLst/>
          </c:spPr>
          <c:invertIfNegative val="0"/>
          <c:cat>
            <c:strRef>
              <c:f>'habitat-level-6'!$A$2:$A$7</c:f>
              <c:strCache>
                <c:ptCount val="6"/>
                <c:pt idx="0">
                  <c:v>Patch Reef</c:v>
                </c:pt>
                <c:pt idx="1">
                  <c:v>Reef Rubble</c:v>
                </c:pt>
                <c:pt idx="2">
                  <c:v>Rocks</c:v>
                </c:pt>
                <c:pt idx="3">
                  <c:v>Rocky Reef</c:v>
                </c:pt>
                <c:pt idx="4">
                  <c:v>Seagrass</c:v>
                </c:pt>
                <c:pt idx="5">
                  <c:v>Spur &amp; Groove Reef</c:v>
                </c:pt>
              </c:strCache>
            </c:strRef>
          </c:cat>
          <c:val>
            <c:numRef>
              <c:f>'habitat-level-6'!$Q$2:$Q$7</c:f>
              <c:numCache>
                <c:formatCode>General</c:formatCode>
                <c:ptCount val="6"/>
                <c:pt idx="0">
                  <c:v>224</c:v>
                </c:pt>
                <c:pt idx="1">
                  <c:v>64</c:v>
                </c:pt>
                <c:pt idx="2">
                  <c:v>48</c:v>
                </c:pt>
                <c:pt idx="3">
                  <c:v>162</c:v>
                </c:pt>
                <c:pt idx="4">
                  <c:v>327</c:v>
                </c:pt>
                <c:pt idx="5">
                  <c:v>91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D0-4648-8DE3-4BF63823AAC1}"/>
            </c:ext>
          </c:extLst>
        </c:ser>
        <c:ser>
          <c:idx val="14"/>
          <c:order val="2"/>
          <c:tx>
            <c:strRef>
              <c:f>'habitat-level-6'!$P$1</c:f>
              <c:strCache>
                <c:ptCount val="1"/>
                <c:pt idx="0">
                  <c:v>k__Bacteria;p__Proteobacteria;c__Epsilonproteobacteria;o__Campylobacterales;f__Helicobacteraceae;__</c:v>
                </c:pt>
              </c:strCache>
            </c:strRef>
          </c:tx>
          <c:spPr>
            <a:solidFill>
              <a:schemeClr val="accent3">
                <a:lumMod val="80000"/>
                <a:lumOff val="20000"/>
              </a:schemeClr>
            </a:solidFill>
            <a:ln>
              <a:noFill/>
            </a:ln>
            <a:effectLst/>
          </c:spPr>
          <c:invertIfNegative val="0"/>
          <c:cat>
            <c:strRef>
              <c:f>'habitat-level-6'!$A$2:$A$7</c:f>
              <c:strCache>
                <c:ptCount val="6"/>
                <c:pt idx="0">
                  <c:v>Patch Reef</c:v>
                </c:pt>
                <c:pt idx="1">
                  <c:v>Reef Rubble</c:v>
                </c:pt>
                <c:pt idx="2">
                  <c:v>Rocks</c:v>
                </c:pt>
                <c:pt idx="3">
                  <c:v>Rocky Reef</c:v>
                </c:pt>
                <c:pt idx="4">
                  <c:v>Seagrass</c:v>
                </c:pt>
                <c:pt idx="5">
                  <c:v>Spur &amp; Groove Reef</c:v>
                </c:pt>
              </c:strCache>
            </c:strRef>
          </c:cat>
          <c:val>
            <c:numRef>
              <c:f>'habitat-level-6'!$P$2:$P$7</c:f>
              <c:numCache>
                <c:formatCode>General</c:formatCode>
                <c:ptCount val="6"/>
                <c:pt idx="0">
                  <c:v>31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D0-4648-8DE3-4BF63823AAC1}"/>
            </c:ext>
          </c:extLst>
        </c:ser>
        <c:ser>
          <c:idx val="13"/>
          <c:order val="3"/>
          <c:tx>
            <c:strRef>
              <c:f>'habitat-level-6'!$O$1</c:f>
              <c:strCache>
                <c:ptCount val="1"/>
                <c:pt idx="0">
                  <c:v>k__Bacteria;p__Proteobacteria;c__Epsilonproteobacteria;__;__;__</c:v>
                </c:pt>
              </c:strCache>
            </c:strRef>
          </c:tx>
          <c:spPr>
            <a:solidFill>
              <a:schemeClr val="accent2">
                <a:lumMod val="80000"/>
                <a:lumOff val="20000"/>
              </a:schemeClr>
            </a:solidFill>
            <a:ln>
              <a:noFill/>
            </a:ln>
            <a:effectLst/>
          </c:spPr>
          <c:invertIfNegative val="0"/>
          <c:cat>
            <c:strRef>
              <c:f>'habitat-level-6'!$A$2:$A$7</c:f>
              <c:strCache>
                <c:ptCount val="6"/>
                <c:pt idx="0">
                  <c:v>Patch Reef</c:v>
                </c:pt>
                <c:pt idx="1">
                  <c:v>Reef Rubble</c:v>
                </c:pt>
                <c:pt idx="2">
                  <c:v>Rocks</c:v>
                </c:pt>
                <c:pt idx="3">
                  <c:v>Rocky Reef</c:v>
                </c:pt>
                <c:pt idx="4">
                  <c:v>Seagrass</c:v>
                </c:pt>
                <c:pt idx="5">
                  <c:v>Spur &amp; Groove Reef</c:v>
                </c:pt>
              </c:strCache>
            </c:strRef>
          </c:cat>
          <c:val>
            <c:numRef>
              <c:f>'habitat-level-6'!$O$2:$O$7</c:f>
              <c:numCache>
                <c:formatCode>General</c:formatCode>
                <c:ptCount val="6"/>
                <c:pt idx="0">
                  <c:v>42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14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19D0-4648-8DE3-4BF63823AAC1}"/>
            </c:ext>
          </c:extLst>
        </c:ser>
        <c:ser>
          <c:idx val="12"/>
          <c:order val="4"/>
          <c:tx>
            <c:strRef>
              <c:f>'habitat-level-6'!$N$1</c:f>
              <c:strCache>
                <c:ptCount val="1"/>
                <c:pt idx="0">
                  <c:v>k__Bacteria;p__Proteobacteria;c__Betaproteobacteria;o__Burkholderiales;f__Alcaligenaceae;__</c:v>
                </c:pt>
              </c:strCache>
            </c:strRef>
          </c:tx>
          <c:spPr>
            <a:solidFill>
              <a:schemeClr val="accent1">
                <a:lumMod val="80000"/>
                <a:lumOff val="20000"/>
              </a:schemeClr>
            </a:solidFill>
            <a:ln>
              <a:noFill/>
            </a:ln>
            <a:effectLst/>
          </c:spPr>
          <c:invertIfNegative val="0"/>
          <c:cat>
            <c:strRef>
              <c:f>'habitat-level-6'!$A$2:$A$7</c:f>
              <c:strCache>
                <c:ptCount val="6"/>
                <c:pt idx="0">
                  <c:v>Patch Reef</c:v>
                </c:pt>
                <c:pt idx="1">
                  <c:v>Reef Rubble</c:v>
                </c:pt>
                <c:pt idx="2">
                  <c:v>Rocks</c:v>
                </c:pt>
                <c:pt idx="3">
                  <c:v>Rocky Reef</c:v>
                </c:pt>
                <c:pt idx="4">
                  <c:v>Seagrass</c:v>
                </c:pt>
                <c:pt idx="5">
                  <c:v>Spur &amp; Groove Reef</c:v>
                </c:pt>
              </c:strCache>
            </c:strRef>
          </c:cat>
          <c:val>
            <c:numRef>
              <c:f>'habitat-level-6'!$N$2:$N$7</c:f>
              <c:numCache>
                <c:formatCode>General</c:formatCode>
                <c:ptCount val="6"/>
                <c:pt idx="0">
                  <c:v>2</c:v>
                </c:pt>
                <c:pt idx="1">
                  <c:v>4</c:v>
                </c:pt>
                <c:pt idx="2">
                  <c:v>0</c:v>
                </c:pt>
                <c:pt idx="3">
                  <c:v>2</c:v>
                </c:pt>
                <c:pt idx="4">
                  <c:v>0</c:v>
                </c:pt>
                <c:pt idx="5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19D0-4648-8DE3-4BF63823AAC1}"/>
            </c:ext>
          </c:extLst>
        </c:ser>
        <c:ser>
          <c:idx val="11"/>
          <c:order val="5"/>
          <c:tx>
            <c:strRef>
              <c:f>'habitat-level-6'!$M$1</c:f>
              <c:strCache>
                <c:ptCount val="1"/>
                <c:pt idx="0">
                  <c:v>k__Bacteria;p__Proteobacteria;c__Betaproteobacteria;__;__;__</c:v>
                </c:pt>
              </c:strCache>
            </c:strRef>
          </c:tx>
          <c:spPr>
            <a:solidFill>
              <a:schemeClr val="accent6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'habitat-level-6'!$A$2:$A$7</c:f>
              <c:strCache>
                <c:ptCount val="6"/>
                <c:pt idx="0">
                  <c:v>Patch Reef</c:v>
                </c:pt>
                <c:pt idx="1">
                  <c:v>Reef Rubble</c:v>
                </c:pt>
                <c:pt idx="2">
                  <c:v>Rocks</c:v>
                </c:pt>
                <c:pt idx="3">
                  <c:v>Rocky Reef</c:v>
                </c:pt>
                <c:pt idx="4">
                  <c:v>Seagrass</c:v>
                </c:pt>
                <c:pt idx="5">
                  <c:v>Spur &amp; Groove Reef</c:v>
                </c:pt>
              </c:strCache>
            </c:strRef>
          </c:cat>
          <c:val>
            <c:numRef>
              <c:f>'habitat-level-6'!$M$2:$M$7</c:f>
              <c:numCache>
                <c:formatCode>General</c:formatCode>
                <c:ptCount val="6"/>
                <c:pt idx="0">
                  <c:v>219</c:v>
                </c:pt>
                <c:pt idx="1">
                  <c:v>134</c:v>
                </c:pt>
                <c:pt idx="2">
                  <c:v>154</c:v>
                </c:pt>
                <c:pt idx="3">
                  <c:v>335</c:v>
                </c:pt>
                <c:pt idx="4">
                  <c:v>117</c:v>
                </c:pt>
                <c:pt idx="5">
                  <c:v>258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19D0-4648-8DE3-4BF63823AAC1}"/>
            </c:ext>
          </c:extLst>
        </c:ser>
        <c:ser>
          <c:idx val="10"/>
          <c:order val="6"/>
          <c:tx>
            <c:strRef>
              <c:f>'habitat-level-6'!$L$1</c:f>
              <c:strCache>
                <c:ptCount val="1"/>
                <c:pt idx="0">
                  <c:v>k__Bacteria;p__Proteobacteria;c__Alphaproteobacteria;o__Rhizobiales;f__Rhizobiaceae;g__Rhizobium</c:v>
                </c:pt>
              </c:strCache>
            </c:strRef>
          </c:tx>
          <c:spPr>
            <a:solidFill>
              <a:schemeClr val="accent5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'habitat-level-6'!$A$2:$A$7</c:f>
              <c:strCache>
                <c:ptCount val="6"/>
                <c:pt idx="0">
                  <c:v>Patch Reef</c:v>
                </c:pt>
                <c:pt idx="1">
                  <c:v>Reef Rubble</c:v>
                </c:pt>
                <c:pt idx="2">
                  <c:v>Rocks</c:v>
                </c:pt>
                <c:pt idx="3">
                  <c:v>Rocky Reef</c:v>
                </c:pt>
                <c:pt idx="4">
                  <c:v>Seagrass</c:v>
                </c:pt>
                <c:pt idx="5">
                  <c:v>Spur &amp; Groove Reef</c:v>
                </c:pt>
              </c:strCache>
            </c:strRef>
          </c:cat>
          <c:val>
            <c:numRef>
              <c:f>'habitat-level-6'!$L$2:$L$7</c:f>
              <c:numCache>
                <c:formatCode>General</c:formatCode>
                <c:ptCount val="6"/>
                <c:pt idx="0">
                  <c:v>0</c:v>
                </c:pt>
                <c:pt idx="1">
                  <c:v>2</c:v>
                </c:pt>
                <c:pt idx="2">
                  <c:v>0</c:v>
                </c:pt>
                <c:pt idx="3">
                  <c:v>2</c:v>
                </c:pt>
                <c:pt idx="4">
                  <c:v>8</c:v>
                </c:pt>
                <c:pt idx="5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19D0-4648-8DE3-4BF63823AAC1}"/>
            </c:ext>
          </c:extLst>
        </c:ser>
        <c:ser>
          <c:idx val="9"/>
          <c:order val="7"/>
          <c:tx>
            <c:strRef>
              <c:f>'habitat-level-6'!$K$1</c:f>
              <c:strCache>
                <c:ptCount val="1"/>
                <c:pt idx="0">
                  <c:v>k__Bacteria;p__Proteobacteria;c__Alphaproteobacteria;o__Rhizobiales;f__Bradyrhizobiaceae;__</c:v>
                </c:pt>
              </c:strCache>
            </c:strRef>
          </c:tx>
          <c:spPr>
            <a:solidFill>
              <a:schemeClr val="accent4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'habitat-level-6'!$A$2:$A$7</c:f>
              <c:strCache>
                <c:ptCount val="6"/>
                <c:pt idx="0">
                  <c:v>Patch Reef</c:v>
                </c:pt>
                <c:pt idx="1">
                  <c:v>Reef Rubble</c:v>
                </c:pt>
                <c:pt idx="2">
                  <c:v>Rocks</c:v>
                </c:pt>
                <c:pt idx="3">
                  <c:v>Rocky Reef</c:v>
                </c:pt>
                <c:pt idx="4">
                  <c:v>Seagrass</c:v>
                </c:pt>
                <c:pt idx="5">
                  <c:v>Spur &amp; Groove Reef</c:v>
                </c:pt>
              </c:strCache>
            </c:strRef>
          </c:cat>
          <c:val>
            <c:numRef>
              <c:f>'habitat-level-6'!$K$2:$K$7</c:f>
              <c:numCache>
                <c:formatCode>General</c:formatCode>
                <c:ptCount val="6"/>
                <c:pt idx="0">
                  <c:v>0</c:v>
                </c:pt>
                <c:pt idx="1">
                  <c:v>0</c:v>
                </c:pt>
                <c:pt idx="2">
                  <c:v>2</c:v>
                </c:pt>
                <c:pt idx="3">
                  <c:v>2</c:v>
                </c:pt>
                <c:pt idx="4">
                  <c:v>12</c:v>
                </c:pt>
                <c:pt idx="5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19D0-4648-8DE3-4BF63823AAC1}"/>
            </c:ext>
          </c:extLst>
        </c:ser>
        <c:ser>
          <c:idx val="8"/>
          <c:order val="8"/>
          <c:tx>
            <c:strRef>
              <c:f>'habitat-level-6'!$J$1</c:f>
              <c:strCache>
                <c:ptCount val="1"/>
                <c:pt idx="0">
                  <c:v>k__Bacteria;p__Proteobacteria;c__Alphaproteobacteria;o__Rhizobiales;__;__</c:v>
                </c:pt>
              </c:strCache>
            </c:strRef>
          </c:tx>
          <c:spPr>
            <a:solidFill>
              <a:schemeClr val="accent3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'habitat-level-6'!$A$2:$A$7</c:f>
              <c:strCache>
                <c:ptCount val="6"/>
                <c:pt idx="0">
                  <c:v>Patch Reef</c:v>
                </c:pt>
                <c:pt idx="1">
                  <c:v>Reef Rubble</c:v>
                </c:pt>
                <c:pt idx="2">
                  <c:v>Rocks</c:v>
                </c:pt>
                <c:pt idx="3">
                  <c:v>Rocky Reef</c:v>
                </c:pt>
                <c:pt idx="4">
                  <c:v>Seagrass</c:v>
                </c:pt>
                <c:pt idx="5">
                  <c:v>Spur &amp; Groove Reef</c:v>
                </c:pt>
              </c:strCache>
            </c:strRef>
          </c:cat>
          <c:val>
            <c:numRef>
              <c:f>'habitat-level-6'!$J$2:$J$7</c:f>
              <c:numCache>
                <c:formatCode>General</c:formatCode>
                <c:ptCount val="6"/>
                <c:pt idx="0">
                  <c:v>2</c:v>
                </c:pt>
                <c:pt idx="1">
                  <c:v>6</c:v>
                </c:pt>
                <c:pt idx="2">
                  <c:v>10</c:v>
                </c:pt>
                <c:pt idx="3">
                  <c:v>10</c:v>
                </c:pt>
                <c:pt idx="4">
                  <c:v>4</c:v>
                </c:pt>
                <c:pt idx="5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19D0-4648-8DE3-4BF63823AAC1}"/>
            </c:ext>
          </c:extLst>
        </c:ser>
        <c:ser>
          <c:idx val="7"/>
          <c:order val="9"/>
          <c:tx>
            <c:strRef>
              <c:f>'habitat-level-6'!$I$1</c:f>
              <c:strCache>
                <c:ptCount val="1"/>
                <c:pt idx="0">
                  <c:v>k__Bacteria;p__Proteobacteria;c__Alphaproteobacteria;__;__;__</c:v>
                </c:pt>
              </c:strCache>
            </c:strRef>
          </c:tx>
          <c:spPr>
            <a:solidFill>
              <a:schemeClr val="accent2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'habitat-level-6'!$A$2:$A$7</c:f>
              <c:strCache>
                <c:ptCount val="6"/>
                <c:pt idx="0">
                  <c:v>Patch Reef</c:v>
                </c:pt>
                <c:pt idx="1">
                  <c:v>Reef Rubble</c:v>
                </c:pt>
                <c:pt idx="2">
                  <c:v>Rocks</c:v>
                </c:pt>
                <c:pt idx="3">
                  <c:v>Rocky Reef</c:v>
                </c:pt>
                <c:pt idx="4">
                  <c:v>Seagrass</c:v>
                </c:pt>
                <c:pt idx="5">
                  <c:v>Spur &amp; Groove Reef</c:v>
                </c:pt>
              </c:strCache>
            </c:strRef>
          </c:cat>
          <c:val>
            <c:numRef>
              <c:f>'habitat-level-6'!$I$2:$I$7</c:f>
              <c:numCache>
                <c:formatCode>General</c:formatCode>
                <c:ptCount val="6"/>
                <c:pt idx="0">
                  <c:v>23818</c:v>
                </c:pt>
                <c:pt idx="1">
                  <c:v>17947</c:v>
                </c:pt>
                <c:pt idx="2">
                  <c:v>24417</c:v>
                </c:pt>
                <c:pt idx="3">
                  <c:v>24122</c:v>
                </c:pt>
                <c:pt idx="4">
                  <c:v>17328</c:v>
                </c:pt>
                <c:pt idx="5">
                  <c:v>17318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19D0-4648-8DE3-4BF63823AAC1}"/>
            </c:ext>
          </c:extLst>
        </c:ser>
        <c:ser>
          <c:idx val="6"/>
          <c:order val="10"/>
          <c:tx>
            <c:strRef>
              <c:f>'habitat-level-6'!$H$1</c:f>
              <c:strCache>
                <c:ptCount val="1"/>
                <c:pt idx="0">
                  <c:v>k__Bacteria;p__Proteobacteria;__;__;__;__</c:v>
                </c:pt>
              </c:strCache>
            </c:strRef>
          </c:tx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'habitat-level-6'!$A$2:$A$7</c:f>
              <c:strCache>
                <c:ptCount val="6"/>
                <c:pt idx="0">
                  <c:v>Patch Reef</c:v>
                </c:pt>
                <c:pt idx="1">
                  <c:v>Reef Rubble</c:v>
                </c:pt>
                <c:pt idx="2">
                  <c:v>Rocks</c:v>
                </c:pt>
                <c:pt idx="3">
                  <c:v>Rocky Reef</c:v>
                </c:pt>
                <c:pt idx="4">
                  <c:v>Seagrass</c:v>
                </c:pt>
                <c:pt idx="5">
                  <c:v>Spur &amp; Groove Reef</c:v>
                </c:pt>
              </c:strCache>
            </c:strRef>
          </c:cat>
          <c:val>
            <c:numRef>
              <c:f>'habitat-level-6'!$H$2:$H$7</c:f>
              <c:numCache>
                <c:formatCode>General</c:formatCode>
                <c:ptCount val="6"/>
                <c:pt idx="0">
                  <c:v>7937</c:v>
                </c:pt>
                <c:pt idx="1">
                  <c:v>7091</c:v>
                </c:pt>
                <c:pt idx="2">
                  <c:v>8640</c:v>
                </c:pt>
                <c:pt idx="3">
                  <c:v>12237</c:v>
                </c:pt>
                <c:pt idx="4">
                  <c:v>7005</c:v>
                </c:pt>
                <c:pt idx="5">
                  <c:v>10223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19D0-4648-8DE3-4BF63823AAC1}"/>
            </c:ext>
          </c:extLst>
        </c:ser>
        <c:ser>
          <c:idx val="5"/>
          <c:order val="11"/>
          <c:tx>
            <c:strRef>
              <c:f>'habitat-level-6'!$G$1</c:f>
              <c:strCache>
                <c:ptCount val="1"/>
                <c:pt idx="0">
                  <c:v>k__Bacteria;p__Firmicutes;c__Clostridia;o__Clostridiales;f__Ruminococcaceae;__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'habitat-level-6'!$A$2:$A$7</c:f>
              <c:strCache>
                <c:ptCount val="6"/>
                <c:pt idx="0">
                  <c:v>Patch Reef</c:v>
                </c:pt>
                <c:pt idx="1">
                  <c:v>Reef Rubble</c:v>
                </c:pt>
                <c:pt idx="2">
                  <c:v>Rocks</c:v>
                </c:pt>
                <c:pt idx="3">
                  <c:v>Rocky Reef</c:v>
                </c:pt>
                <c:pt idx="4">
                  <c:v>Seagrass</c:v>
                </c:pt>
                <c:pt idx="5">
                  <c:v>Spur &amp; Groove Reef</c:v>
                </c:pt>
              </c:strCache>
            </c:strRef>
          </c:cat>
          <c:val>
            <c:numRef>
              <c:f>'habitat-level-6'!$G$2:$G$7</c:f>
              <c:numCache>
                <c:formatCode>General</c:formatCode>
                <c:ptCount val="6"/>
                <c:pt idx="0">
                  <c:v>4</c:v>
                </c:pt>
                <c:pt idx="1">
                  <c:v>0</c:v>
                </c:pt>
                <c:pt idx="2">
                  <c:v>0</c:v>
                </c:pt>
                <c:pt idx="3">
                  <c:v>2</c:v>
                </c:pt>
                <c:pt idx="4">
                  <c:v>7</c:v>
                </c:pt>
                <c:pt idx="5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B-19D0-4648-8DE3-4BF63823AAC1}"/>
            </c:ext>
          </c:extLst>
        </c:ser>
        <c:ser>
          <c:idx val="4"/>
          <c:order val="12"/>
          <c:tx>
            <c:strRef>
              <c:f>'habitat-level-6'!$F$1</c:f>
              <c:strCache>
                <c:ptCount val="1"/>
                <c:pt idx="0">
                  <c:v>k__Bacteria;p__Firmicutes;c__Clostridia;o__Clostridiales;f__Lachnospiraceae;__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'habitat-level-6'!$A$2:$A$7</c:f>
              <c:strCache>
                <c:ptCount val="6"/>
                <c:pt idx="0">
                  <c:v>Patch Reef</c:v>
                </c:pt>
                <c:pt idx="1">
                  <c:v>Reef Rubble</c:v>
                </c:pt>
                <c:pt idx="2">
                  <c:v>Rocks</c:v>
                </c:pt>
                <c:pt idx="3">
                  <c:v>Rocky Reef</c:v>
                </c:pt>
                <c:pt idx="4">
                  <c:v>Seagrass</c:v>
                </c:pt>
                <c:pt idx="5">
                  <c:v>Spur &amp; Groove Reef</c:v>
                </c:pt>
              </c:strCache>
            </c:strRef>
          </c:cat>
          <c:val>
            <c:numRef>
              <c:f>'habitat-level-6'!$F$2:$F$7</c:f>
              <c:numCache>
                <c:formatCode>General</c:formatCode>
                <c:ptCount val="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34</c:v>
                </c:pt>
                <c:pt idx="4">
                  <c:v>0</c:v>
                </c:pt>
                <c:pt idx="5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19D0-4648-8DE3-4BF63823AAC1}"/>
            </c:ext>
          </c:extLst>
        </c:ser>
        <c:ser>
          <c:idx val="3"/>
          <c:order val="13"/>
          <c:tx>
            <c:strRef>
              <c:f>'habitat-level-6'!$E$1</c:f>
              <c:strCache>
                <c:ptCount val="1"/>
                <c:pt idx="0">
                  <c:v>k__Bacteria;p__Firmicutes;c__Clostridia;o__Clostridiales;__;__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'habitat-level-6'!$A$2:$A$7</c:f>
              <c:strCache>
                <c:ptCount val="6"/>
                <c:pt idx="0">
                  <c:v>Patch Reef</c:v>
                </c:pt>
                <c:pt idx="1">
                  <c:v>Reef Rubble</c:v>
                </c:pt>
                <c:pt idx="2">
                  <c:v>Rocks</c:v>
                </c:pt>
                <c:pt idx="3">
                  <c:v>Rocky Reef</c:v>
                </c:pt>
                <c:pt idx="4">
                  <c:v>Seagrass</c:v>
                </c:pt>
                <c:pt idx="5">
                  <c:v>Spur &amp; Groove Reef</c:v>
                </c:pt>
              </c:strCache>
            </c:strRef>
          </c:cat>
          <c:val>
            <c:numRef>
              <c:f>'habitat-level-6'!$E$2:$E$7</c:f>
              <c:numCache>
                <c:formatCode>General</c:formatCode>
                <c:ptCount val="6"/>
                <c:pt idx="0">
                  <c:v>12</c:v>
                </c:pt>
                <c:pt idx="1">
                  <c:v>14</c:v>
                </c:pt>
                <c:pt idx="2">
                  <c:v>426</c:v>
                </c:pt>
                <c:pt idx="3">
                  <c:v>597</c:v>
                </c:pt>
                <c:pt idx="4">
                  <c:v>73</c:v>
                </c:pt>
                <c:pt idx="5">
                  <c:v>131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D-19D0-4648-8DE3-4BF63823AAC1}"/>
            </c:ext>
          </c:extLst>
        </c:ser>
        <c:ser>
          <c:idx val="2"/>
          <c:order val="14"/>
          <c:tx>
            <c:strRef>
              <c:f>'habitat-level-6'!$D$1</c:f>
              <c:strCache>
                <c:ptCount val="1"/>
                <c:pt idx="0">
                  <c:v>k__Bacteria;p__Firmicutes;__;__;__;__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'habitat-level-6'!$A$2:$A$7</c:f>
              <c:strCache>
                <c:ptCount val="6"/>
                <c:pt idx="0">
                  <c:v>Patch Reef</c:v>
                </c:pt>
                <c:pt idx="1">
                  <c:v>Reef Rubble</c:v>
                </c:pt>
                <c:pt idx="2">
                  <c:v>Rocks</c:v>
                </c:pt>
                <c:pt idx="3">
                  <c:v>Rocky Reef</c:v>
                </c:pt>
                <c:pt idx="4">
                  <c:v>Seagrass</c:v>
                </c:pt>
                <c:pt idx="5">
                  <c:v>Spur &amp; Groove Reef</c:v>
                </c:pt>
              </c:strCache>
            </c:strRef>
          </c:cat>
          <c:val>
            <c:numRef>
              <c:f>'habitat-level-6'!$D$2:$D$7</c:f>
              <c:numCache>
                <c:formatCode>General</c:formatCode>
                <c:ptCount val="6"/>
                <c:pt idx="0">
                  <c:v>0</c:v>
                </c:pt>
                <c:pt idx="1">
                  <c:v>0</c:v>
                </c:pt>
                <c:pt idx="2">
                  <c:v>14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19D0-4648-8DE3-4BF63823AAC1}"/>
            </c:ext>
          </c:extLst>
        </c:ser>
        <c:ser>
          <c:idx val="1"/>
          <c:order val="15"/>
          <c:tx>
            <c:strRef>
              <c:f>'habitat-level-6'!$C$1</c:f>
              <c:strCache>
                <c:ptCount val="1"/>
                <c:pt idx="0">
                  <c:v>k__Bacteria;p__Bacteroidetes;__;__;__;__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'habitat-level-6'!$A$2:$A$7</c:f>
              <c:strCache>
                <c:ptCount val="6"/>
                <c:pt idx="0">
                  <c:v>Patch Reef</c:v>
                </c:pt>
                <c:pt idx="1">
                  <c:v>Reef Rubble</c:v>
                </c:pt>
                <c:pt idx="2">
                  <c:v>Rocks</c:v>
                </c:pt>
                <c:pt idx="3">
                  <c:v>Rocky Reef</c:v>
                </c:pt>
                <c:pt idx="4">
                  <c:v>Seagrass</c:v>
                </c:pt>
                <c:pt idx="5">
                  <c:v>Spur &amp; Groove Reef</c:v>
                </c:pt>
              </c:strCache>
            </c:strRef>
          </c:cat>
          <c:val>
            <c:numRef>
              <c:f>'habitat-level-6'!$C$2:$C$7</c:f>
              <c:numCache>
                <c:formatCode>General</c:formatCode>
                <c:ptCount val="6"/>
                <c:pt idx="0">
                  <c:v>19</c:v>
                </c:pt>
                <c:pt idx="1">
                  <c:v>12</c:v>
                </c:pt>
                <c:pt idx="2">
                  <c:v>102</c:v>
                </c:pt>
                <c:pt idx="3">
                  <c:v>150</c:v>
                </c:pt>
                <c:pt idx="4">
                  <c:v>16</c:v>
                </c:pt>
                <c:pt idx="5">
                  <c:v>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F-19D0-4648-8DE3-4BF63823AAC1}"/>
            </c:ext>
          </c:extLst>
        </c:ser>
        <c:ser>
          <c:idx val="0"/>
          <c:order val="16"/>
          <c:tx>
            <c:strRef>
              <c:f>'habitat-level-6'!$B$1</c:f>
              <c:strCache>
                <c:ptCount val="1"/>
                <c:pt idx="0">
                  <c:v>k__Bacteria;__;__;__;__;__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'habitat-level-6'!$A$2:$A$7</c:f>
              <c:strCache>
                <c:ptCount val="6"/>
                <c:pt idx="0">
                  <c:v>Patch Reef</c:v>
                </c:pt>
                <c:pt idx="1">
                  <c:v>Reef Rubble</c:v>
                </c:pt>
                <c:pt idx="2">
                  <c:v>Rocks</c:v>
                </c:pt>
                <c:pt idx="3">
                  <c:v>Rocky Reef</c:v>
                </c:pt>
                <c:pt idx="4">
                  <c:v>Seagrass</c:v>
                </c:pt>
                <c:pt idx="5">
                  <c:v>Spur &amp; Groove Reef</c:v>
                </c:pt>
              </c:strCache>
            </c:strRef>
          </c:cat>
          <c:val>
            <c:numRef>
              <c:f>'habitat-level-6'!$B$2:$B$7</c:f>
              <c:numCache>
                <c:formatCode>General</c:formatCode>
                <c:ptCount val="6"/>
                <c:pt idx="0">
                  <c:v>10568</c:v>
                </c:pt>
                <c:pt idx="1">
                  <c:v>13475</c:v>
                </c:pt>
                <c:pt idx="2">
                  <c:v>14624</c:v>
                </c:pt>
                <c:pt idx="3">
                  <c:v>13575</c:v>
                </c:pt>
                <c:pt idx="4">
                  <c:v>6718</c:v>
                </c:pt>
                <c:pt idx="5">
                  <c:v>5226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0-19D0-4648-8DE3-4BF63823AAC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5"/>
        <c:overlap val="100"/>
        <c:axId val="471987336"/>
        <c:axId val="471986680"/>
      </c:barChart>
      <c:catAx>
        <c:axId val="4719873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71986680"/>
        <c:crosses val="autoZero"/>
        <c:auto val="1"/>
        <c:lblAlgn val="ctr"/>
        <c:lblOffset val="100"/>
        <c:noMultiLvlLbl val="0"/>
      </c:catAx>
      <c:valAx>
        <c:axId val="4719866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7198733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percentStacked"/>
        <c:varyColors val="0"/>
        <c:ser>
          <c:idx val="12"/>
          <c:order val="0"/>
          <c:tx>
            <c:strRef>
              <c:f>'[size-level-4.xlsx]size-level-4'!$N$1</c:f>
              <c:strCache>
                <c:ptCount val="1"/>
                <c:pt idx="0">
                  <c:v>k__Bacteria;p__Tenericutes;c__Mollicutes;o__Mycoplasmatales</c:v>
                </c:pt>
              </c:strCache>
            </c:strRef>
          </c:tx>
          <c:spPr>
            <a:solidFill>
              <a:schemeClr val="accent1">
                <a:lumMod val="80000"/>
                <a:lumOff val="20000"/>
              </a:schemeClr>
            </a:solidFill>
            <a:ln>
              <a:noFill/>
            </a:ln>
            <a:effectLst/>
          </c:spPr>
          <c:invertIfNegative val="0"/>
          <c:cat>
            <c:strRef>
              <c:f>'[size-level-4.xlsx]size-level-4'!$A$2:$A$7</c:f>
              <c:strCache>
                <c:ptCount val="6"/>
                <c:pt idx="0">
                  <c:v>OnePointFive</c:v>
                </c:pt>
                <c:pt idx="1">
                  <c:v>Two</c:v>
                </c:pt>
                <c:pt idx="2">
                  <c:v>TwoPointFive</c:v>
                </c:pt>
                <c:pt idx="3">
                  <c:v>Three</c:v>
                </c:pt>
                <c:pt idx="4">
                  <c:v>ThreePointFive</c:v>
                </c:pt>
                <c:pt idx="5">
                  <c:v>FourPointFive</c:v>
                </c:pt>
              </c:strCache>
            </c:strRef>
          </c:cat>
          <c:val>
            <c:numRef>
              <c:f>'[size-level-4.xlsx]size-level-4'!$N$2:$N$7</c:f>
              <c:numCache>
                <c:formatCode>General</c:formatCode>
                <c:ptCount val="6"/>
                <c:pt idx="0">
                  <c:v>0</c:v>
                </c:pt>
                <c:pt idx="1">
                  <c:v>0</c:v>
                </c:pt>
                <c:pt idx="2">
                  <c:v>8</c:v>
                </c:pt>
                <c:pt idx="3">
                  <c:v>10</c:v>
                </c:pt>
                <c:pt idx="4">
                  <c:v>0</c:v>
                </c:pt>
                <c:pt idx="5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B96-4713-9438-33D087C3968A}"/>
            </c:ext>
          </c:extLst>
        </c:ser>
        <c:ser>
          <c:idx val="11"/>
          <c:order val="1"/>
          <c:tx>
            <c:strRef>
              <c:f>'[size-level-4.xlsx]size-level-4'!$M$1</c:f>
              <c:strCache>
                <c:ptCount val="1"/>
                <c:pt idx="0">
                  <c:v>k__Bacteria;p__Proteobacteria;c__Gammaproteobacteria;__</c:v>
                </c:pt>
              </c:strCache>
            </c:strRef>
          </c:tx>
          <c:spPr>
            <a:solidFill>
              <a:schemeClr val="accent6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'[size-level-4.xlsx]size-level-4'!$A$2:$A$7</c:f>
              <c:strCache>
                <c:ptCount val="6"/>
                <c:pt idx="0">
                  <c:v>OnePointFive</c:v>
                </c:pt>
                <c:pt idx="1">
                  <c:v>Two</c:v>
                </c:pt>
                <c:pt idx="2">
                  <c:v>TwoPointFive</c:v>
                </c:pt>
                <c:pt idx="3">
                  <c:v>Three</c:v>
                </c:pt>
                <c:pt idx="4">
                  <c:v>ThreePointFive</c:v>
                </c:pt>
                <c:pt idx="5">
                  <c:v>FourPointFive</c:v>
                </c:pt>
              </c:strCache>
            </c:strRef>
          </c:cat>
          <c:val>
            <c:numRef>
              <c:f>'[size-level-4.xlsx]size-level-4'!$M$2:$M$7</c:f>
              <c:numCache>
                <c:formatCode>General</c:formatCode>
                <c:ptCount val="6"/>
                <c:pt idx="0">
                  <c:v>21</c:v>
                </c:pt>
                <c:pt idx="1">
                  <c:v>141</c:v>
                </c:pt>
                <c:pt idx="2">
                  <c:v>263</c:v>
                </c:pt>
                <c:pt idx="3">
                  <c:v>465</c:v>
                </c:pt>
                <c:pt idx="4">
                  <c:v>14</c:v>
                </c:pt>
                <c:pt idx="5">
                  <c:v>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B96-4713-9438-33D087C3968A}"/>
            </c:ext>
          </c:extLst>
        </c:ser>
        <c:ser>
          <c:idx val="10"/>
          <c:order val="2"/>
          <c:tx>
            <c:strRef>
              <c:f>'[size-level-4.xlsx]size-level-4'!$L$1</c:f>
              <c:strCache>
                <c:ptCount val="1"/>
                <c:pt idx="0">
                  <c:v>k__Bacteria;p__Proteobacteria;c__Epsilonproteobacteria;o__Campylobacterales</c:v>
                </c:pt>
              </c:strCache>
            </c:strRef>
          </c:tx>
          <c:spPr>
            <a:solidFill>
              <a:schemeClr val="accent5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'[size-level-4.xlsx]size-level-4'!$A$2:$A$7</c:f>
              <c:strCache>
                <c:ptCount val="6"/>
                <c:pt idx="0">
                  <c:v>OnePointFive</c:v>
                </c:pt>
                <c:pt idx="1">
                  <c:v>Two</c:v>
                </c:pt>
                <c:pt idx="2">
                  <c:v>TwoPointFive</c:v>
                </c:pt>
                <c:pt idx="3">
                  <c:v>Three</c:v>
                </c:pt>
                <c:pt idx="4">
                  <c:v>ThreePointFive</c:v>
                </c:pt>
                <c:pt idx="5">
                  <c:v>FourPointFive</c:v>
                </c:pt>
              </c:strCache>
            </c:strRef>
          </c:cat>
          <c:val>
            <c:numRef>
              <c:f>'[size-level-4.xlsx]size-level-4'!$L$2:$L$7</c:f>
              <c:numCache>
                <c:formatCode>General</c:formatCode>
                <c:ptCount val="6"/>
                <c:pt idx="0">
                  <c:v>0</c:v>
                </c:pt>
                <c:pt idx="1">
                  <c:v>0</c:v>
                </c:pt>
                <c:pt idx="2">
                  <c:v>26</c:v>
                </c:pt>
                <c:pt idx="3">
                  <c:v>16</c:v>
                </c:pt>
                <c:pt idx="4">
                  <c:v>0</c:v>
                </c:pt>
                <c:pt idx="5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B96-4713-9438-33D087C3968A}"/>
            </c:ext>
          </c:extLst>
        </c:ser>
        <c:ser>
          <c:idx val="9"/>
          <c:order val="3"/>
          <c:tx>
            <c:strRef>
              <c:f>'[size-level-4.xlsx]size-level-4'!$K$1</c:f>
              <c:strCache>
                <c:ptCount val="1"/>
                <c:pt idx="0">
                  <c:v>k__Bacteria;p__Proteobacteria;c__Epsilonproteobacteria;__</c:v>
                </c:pt>
              </c:strCache>
            </c:strRef>
          </c:tx>
          <c:spPr>
            <a:solidFill>
              <a:schemeClr val="accent4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'[size-level-4.xlsx]size-level-4'!$A$2:$A$7</c:f>
              <c:strCache>
                <c:ptCount val="6"/>
                <c:pt idx="0">
                  <c:v>OnePointFive</c:v>
                </c:pt>
                <c:pt idx="1">
                  <c:v>Two</c:v>
                </c:pt>
                <c:pt idx="2">
                  <c:v>TwoPointFive</c:v>
                </c:pt>
                <c:pt idx="3">
                  <c:v>Three</c:v>
                </c:pt>
                <c:pt idx="4">
                  <c:v>ThreePointFive</c:v>
                </c:pt>
                <c:pt idx="5">
                  <c:v>FourPointFive</c:v>
                </c:pt>
              </c:strCache>
            </c:strRef>
          </c:cat>
          <c:val>
            <c:numRef>
              <c:f>'[size-level-4.xlsx]size-level-4'!$K$2:$K$7</c:f>
              <c:numCache>
                <c:formatCode>General</c:formatCode>
                <c:ptCount val="6"/>
                <c:pt idx="0">
                  <c:v>0</c:v>
                </c:pt>
                <c:pt idx="1">
                  <c:v>0</c:v>
                </c:pt>
                <c:pt idx="2">
                  <c:v>25</c:v>
                </c:pt>
                <c:pt idx="3">
                  <c:v>31</c:v>
                </c:pt>
                <c:pt idx="4">
                  <c:v>0</c:v>
                </c:pt>
                <c:pt idx="5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1B96-4713-9438-33D087C3968A}"/>
            </c:ext>
          </c:extLst>
        </c:ser>
        <c:ser>
          <c:idx val="8"/>
          <c:order val="4"/>
          <c:tx>
            <c:strRef>
              <c:f>'[size-level-4.xlsx]size-level-4'!$J$1</c:f>
              <c:strCache>
                <c:ptCount val="1"/>
                <c:pt idx="0">
                  <c:v>k__Bacteria;p__Proteobacteria;c__Betaproteobacteria;o__Burkholderiales</c:v>
                </c:pt>
              </c:strCache>
            </c:strRef>
          </c:tx>
          <c:spPr>
            <a:solidFill>
              <a:schemeClr val="accent3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'[size-level-4.xlsx]size-level-4'!$A$2:$A$7</c:f>
              <c:strCache>
                <c:ptCount val="6"/>
                <c:pt idx="0">
                  <c:v>OnePointFive</c:v>
                </c:pt>
                <c:pt idx="1">
                  <c:v>Two</c:v>
                </c:pt>
                <c:pt idx="2">
                  <c:v>TwoPointFive</c:v>
                </c:pt>
                <c:pt idx="3">
                  <c:v>Three</c:v>
                </c:pt>
                <c:pt idx="4">
                  <c:v>ThreePointFive</c:v>
                </c:pt>
                <c:pt idx="5">
                  <c:v>FourPointFive</c:v>
                </c:pt>
              </c:strCache>
            </c:strRef>
          </c:cat>
          <c:val>
            <c:numRef>
              <c:f>'[size-level-4.xlsx]size-level-4'!$J$2:$J$7</c:f>
              <c:numCache>
                <c:formatCode>General</c:formatCode>
                <c:ptCount val="6"/>
                <c:pt idx="0">
                  <c:v>2</c:v>
                </c:pt>
                <c:pt idx="1">
                  <c:v>0</c:v>
                </c:pt>
                <c:pt idx="2">
                  <c:v>2</c:v>
                </c:pt>
                <c:pt idx="3">
                  <c:v>2</c:v>
                </c:pt>
                <c:pt idx="4">
                  <c:v>4</c:v>
                </c:pt>
                <c:pt idx="5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1B96-4713-9438-33D087C3968A}"/>
            </c:ext>
          </c:extLst>
        </c:ser>
        <c:ser>
          <c:idx val="7"/>
          <c:order val="5"/>
          <c:tx>
            <c:strRef>
              <c:f>'[size-level-4.xlsx]size-level-4'!$I$1</c:f>
              <c:strCache>
                <c:ptCount val="1"/>
                <c:pt idx="0">
                  <c:v>k__Bacteria;p__Proteobacteria;c__Betaproteobacteria;__</c:v>
                </c:pt>
              </c:strCache>
            </c:strRef>
          </c:tx>
          <c:spPr>
            <a:solidFill>
              <a:schemeClr val="accent2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'[size-level-4.xlsx]size-level-4'!$A$2:$A$7</c:f>
              <c:strCache>
                <c:ptCount val="6"/>
                <c:pt idx="0">
                  <c:v>OnePointFive</c:v>
                </c:pt>
                <c:pt idx="1">
                  <c:v>Two</c:v>
                </c:pt>
                <c:pt idx="2">
                  <c:v>TwoPointFive</c:v>
                </c:pt>
                <c:pt idx="3">
                  <c:v>Three</c:v>
                </c:pt>
                <c:pt idx="4">
                  <c:v>ThreePointFive</c:v>
                </c:pt>
                <c:pt idx="5">
                  <c:v>FourPointFive</c:v>
                </c:pt>
              </c:strCache>
            </c:strRef>
          </c:cat>
          <c:val>
            <c:numRef>
              <c:f>'[size-level-4.xlsx]size-level-4'!$I$2:$I$7</c:f>
              <c:numCache>
                <c:formatCode>General</c:formatCode>
                <c:ptCount val="6"/>
                <c:pt idx="0">
                  <c:v>154</c:v>
                </c:pt>
                <c:pt idx="1">
                  <c:v>138</c:v>
                </c:pt>
                <c:pt idx="2">
                  <c:v>386</c:v>
                </c:pt>
                <c:pt idx="3">
                  <c:v>469</c:v>
                </c:pt>
                <c:pt idx="4">
                  <c:v>47</c:v>
                </c:pt>
                <c:pt idx="5">
                  <c:v>23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1B96-4713-9438-33D087C3968A}"/>
            </c:ext>
          </c:extLst>
        </c:ser>
        <c:ser>
          <c:idx val="6"/>
          <c:order val="6"/>
          <c:tx>
            <c:strRef>
              <c:f>'[size-level-4.xlsx]size-level-4'!$H$1</c:f>
              <c:strCache>
                <c:ptCount val="1"/>
                <c:pt idx="0">
                  <c:v>k__Bacteria;p__Proteobacteria;c__Alphaproteobacteria;o__Rhizobiales</c:v>
                </c:pt>
              </c:strCache>
            </c:strRef>
          </c:tx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'[size-level-4.xlsx]size-level-4'!$A$2:$A$7</c:f>
              <c:strCache>
                <c:ptCount val="6"/>
                <c:pt idx="0">
                  <c:v>OnePointFive</c:v>
                </c:pt>
                <c:pt idx="1">
                  <c:v>Two</c:v>
                </c:pt>
                <c:pt idx="2">
                  <c:v>TwoPointFive</c:v>
                </c:pt>
                <c:pt idx="3">
                  <c:v>Three</c:v>
                </c:pt>
                <c:pt idx="4">
                  <c:v>ThreePointFive</c:v>
                </c:pt>
                <c:pt idx="5">
                  <c:v>FourPointFive</c:v>
                </c:pt>
              </c:strCache>
            </c:strRef>
          </c:cat>
          <c:val>
            <c:numRef>
              <c:f>'[size-level-4.xlsx]size-level-4'!$H$2:$H$7</c:f>
              <c:numCache>
                <c:formatCode>General</c:formatCode>
                <c:ptCount val="6"/>
                <c:pt idx="0">
                  <c:v>3</c:v>
                </c:pt>
                <c:pt idx="1">
                  <c:v>12</c:v>
                </c:pt>
                <c:pt idx="2">
                  <c:v>32</c:v>
                </c:pt>
                <c:pt idx="3">
                  <c:v>28</c:v>
                </c:pt>
                <c:pt idx="4">
                  <c:v>0</c:v>
                </c:pt>
                <c:pt idx="5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1B96-4713-9438-33D087C3968A}"/>
            </c:ext>
          </c:extLst>
        </c:ser>
        <c:ser>
          <c:idx val="5"/>
          <c:order val="7"/>
          <c:tx>
            <c:strRef>
              <c:f>'[size-level-4.xlsx]size-level-4'!$G$1</c:f>
              <c:strCache>
                <c:ptCount val="1"/>
                <c:pt idx="0">
                  <c:v>k__Bacteria;p__Proteobacteria;c__Alphaproteobacteria;__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'[size-level-4.xlsx]size-level-4'!$A$2:$A$7</c:f>
              <c:strCache>
                <c:ptCount val="6"/>
                <c:pt idx="0">
                  <c:v>OnePointFive</c:v>
                </c:pt>
                <c:pt idx="1">
                  <c:v>Two</c:v>
                </c:pt>
                <c:pt idx="2">
                  <c:v>TwoPointFive</c:v>
                </c:pt>
                <c:pt idx="3">
                  <c:v>Three</c:v>
                </c:pt>
                <c:pt idx="4">
                  <c:v>ThreePointFive</c:v>
                </c:pt>
                <c:pt idx="5">
                  <c:v>FourPointFive</c:v>
                </c:pt>
              </c:strCache>
            </c:strRef>
          </c:cat>
          <c:val>
            <c:numRef>
              <c:f>'[size-level-4.xlsx]size-level-4'!$G$2:$G$7</c:f>
              <c:numCache>
                <c:formatCode>General</c:formatCode>
                <c:ptCount val="6"/>
                <c:pt idx="0">
                  <c:v>10870</c:v>
                </c:pt>
                <c:pt idx="1">
                  <c:v>21870</c:v>
                </c:pt>
                <c:pt idx="2">
                  <c:v>40062</c:v>
                </c:pt>
                <c:pt idx="3">
                  <c:v>46247</c:v>
                </c:pt>
                <c:pt idx="4">
                  <c:v>4135</c:v>
                </c:pt>
                <c:pt idx="5">
                  <c:v>1766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1B96-4713-9438-33D087C3968A}"/>
            </c:ext>
          </c:extLst>
        </c:ser>
        <c:ser>
          <c:idx val="4"/>
          <c:order val="8"/>
          <c:tx>
            <c:strRef>
              <c:f>'[size-level-4.xlsx]size-level-4'!$F$1</c:f>
              <c:strCache>
                <c:ptCount val="1"/>
                <c:pt idx="0">
                  <c:v>k__Bacteria;p__Proteobacteria;__;__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'[size-level-4.xlsx]size-level-4'!$A$2:$A$7</c:f>
              <c:strCache>
                <c:ptCount val="6"/>
                <c:pt idx="0">
                  <c:v>OnePointFive</c:v>
                </c:pt>
                <c:pt idx="1">
                  <c:v>Two</c:v>
                </c:pt>
                <c:pt idx="2">
                  <c:v>TwoPointFive</c:v>
                </c:pt>
                <c:pt idx="3">
                  <c:v>Three</c:v>
                </c:pt>
                <c:pt idx="4">
                  <c:v>ThreePointFive</c:v>
                </c:pt>
                <c:pt idx="5">
                  <c:v>FourPointFive</c:v>
                </c:pt>
              </c:strCache>
            </c:strRef>
          </c:cat>
          <c:val>
            <c:numRef>
              <c:f>'[size-level-4.xlsx]size-level-4'!$F$2:$F$7</c:f>
              <c:numCache>
                <c:formatCode>General</c:formatCode>
                <c:ptCount val="6"/>
                <c:pt idx="0">
                  <c:v>4817</c:v>
                </c:pt>
                <c:pt idx="1">
                  <c:v>7348</c:v>
                </c:pt>
                <c:pt idx="2">
                  <c:v>17987</c:v>
                </c:pt>
                <c:pt idx="3">
                  <c:v>20107</c:v>
                </c:pt>
                <c:pt idx="4">
                  <c:v>2270</c:v>
                </c:pt>
                <c:pt idx="5">
                  <c:v>604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1B96-4713-9438-33D087C3968A}"/>
            </c:ext>
          </c:extLst>
        </c:ser>
        <c:ser>
          <c:idx val="3"/>
          <c:order val="9"/>
          <c:tx>
            <c:strRef>
              <c:f>'[size-level-4.xlsx]size-level-4'!$E$1</c:f>
              <c:strCache>
                <c:ptCount val="1"/>
                <c:pt idx="0">
                  <c:v>k__Bacteria;p__Firmicutes;c__Clostridia;o__Clostridiales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'[size-level-4.xlsx]size-level-4'!$A$2:$A$7</c:f>
              <c:strCache>
                <c:ptCount val="6"/>
                <c:pt idx="0">
                  <c:v>OnePointFive</c:v>
                </c:pt>
                <c:pt idx="1">
                  <c:v>Two</c:v>
                </c:pt>
                <c:pt idx="2">
                  <c:v>TwoPointFive</c:v>
                </c:pt>
                <c:pt idx="3">
                  <c:v>Three</c:v>
                </c:pt>
                <c:pt idx="4">
                  <c:v>ThreePointFive</c:v>
                </c:pt>
                <c:pt idx="5">
                  <c:v>FourPointFive</c:v>
                </c:pt>
              </c:strCache>
            </c:strRef>
          </c:cat>
          <c:val>
            <c:numRef>
              <c:f>'[size-level-4.xlsx]size-level-4'!$E$2:$E$7</c:f>
              <c:numCache>
                <c:formatCode>General</c:formatCode>
                <c:ptCount val="6"/>
                <c:pt idx="0">
                  <c:v>0</c:v>
                </c:pt>
                <c:pt idx="1">
                  <c:v>67</c:v>
                </c:pt>
                <c:pt idx="2">
                  <c:v>668</c:v>
                </c:pt>
                <c:pt idx="3">
                  <c:v>459</c:v>
                </c:pt>
                <c:pt idx="4">
                  <c:v>4</c:v>
                </c:pt>
                <c:pt idx="5">
                  <c:v>102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1B96-4713-9438-33D087C3968A}"/>
            </c:ext>
          </c:extLst>
        </c:ser>
        <c:ser>
          <c:idx val="2"/>
          <c:order val="10"/>
          <c:tx>
            <c:strRef>
              <c:f>'[size-level-4.xlsx]size-level-4'!$D$1</c:f>
              <c:strCache>
                <c:ptCount val="1"/>
                <c:pt idx="0">
                  <c:v>k__Bacteria;p__Firmicutes;__;__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'[size-level-4.xlsx]size-level-4'!$A$2:$A$7</c:f>
              <c:strCache>
                <c:ptCount val="6"/>
                <c:pt idx="0">
                  <c:v>OnePointFive</c:v>
                </c:pt>
                <c:pt idx="1">
                  <c:v>Two</c:v>
                </c:pt>
                <c:pt idx="2">
                  <c:v>TwoPointFive</c:v>
                </c:pt>
                <c:pt idx="3">
                  <c:v>Three</c:v>
                </c:pt>
                <c:pt idx="4">
                  <c:v>ThreePointFive</c:v>
                </c:pt>
                <c:pt idx="5">
                  <c:v>FourPointFive</c:v>
                </c:pt>
              </c:strCache>
            </c:strRef>
          </c:cat>
          <c:val>
            <c:numRef>
              <c:f>'[size-level-4.xlsx]size-level-4'!$D$2:$D$7</c:f>
              <c:numCache>
                <c:formatCode>General</c:formatCode>
                <c:ptCount val="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14</c:v>
                </c:pt>
                <c:pt idx="4">
                  <c:v>0</c:v>
                </c:pt>
                <c:pt idx="5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1B96-4713-9438-33D087C3968A}"/>
            </c:ext>
          </c:extLst>
        </c:ser>
        <c:ser>
          <c:idx val="1"/>
          <c:order val="11"/>
          <c:tx>
            <c:strRef>
              <c:f>'[size-level-4.xlsx]size-level-4'!$C$1</c:f>
              <c:strCache>
                <c:ptCount val="1"/>
                <c:pt idx="0">
                  <c:v>k__Bacteria;p__Bacteroidetes;__;__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'[size-level-4.xlsx]size-level-4'!$A$2:$A$7</c:f>
              <c:strCache>
                <c:ptCount val="6"/>
                <c:pt idx="0">
                  <c:v>OnePointFive</c:v>
                </c:pt>
                <c:pt idx="1">
                  <c:v>Two</c:v>
                </c:pt>
                <c:pt idx="2">
                  <c:v>TwoPointFive</c:v>
                </c:pt>
                <c:pt idx="3">
                  <c:v>Three</c:v>
                </c:pt>
                <c:pt idx="4">
                  <c:v>ThreePointFive</c:v>
                </c:pt>
                <c:pt idx="5">
                  <c:v>FourPointFive</c:v>
                </c:pt>
              </c:strCache>
            </c:strRef>
          </c:cat>
          <c:val>
            <c:numRef>
              <c:f>'[size-level-4.xlsx]size-level-4'!$C$2:$C$7</c:f>
              <c:numCache>
                <c:formatCode>General</c:formatCode>
                <c:ptCount val="6"/>
                <c:pt idx="0">
                  <c:v>16</c:v>
                </c:pt>
                <c:pt idx="1">
                  <c:v>22</c:v>
                </c:pt>
                <c:pt idx="2">
                  <c:v>188</c:v>
                </c:pt>
                <c:pt idx="3">
                  <c:v>100</c:v>
                </c:pt>
                <c:pt idx="4">
                  <c:v>4</c:v>
                </c:pt>
                <c:pt idx="5">
                  <c:v>14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B-1B96-4713-9438-33D087C3968A}"/>
            </c:ext>
          </c:extLst>
        </c:ser>
        <c:ser>
          <c:idx val="0"/>
          <c:order val="12"/>
          <c:tx>
            <c:strRef>
              <c:f>'[size-level-4.xlsx]size-level-4'!$B$1</c:f>
              <c:strCache>
                <c:ptCount val="1"/>
                <c:pt idx="0">
                  <c:v>k__Bacteria;__;__;__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'[size-level-4.xlsx]size-level-4'!$A$2:$A$7</c:f>
              <c:strCache>
                <c:ptCount val="6"/>
                <c:pt idx="0">
                  <c:v>OnePointFive</c:v>
                </c:pt>
                <c:pt idx="1">
                  <c:v>Two</c:v>
                </c:pt>
                <c:pt idx="2">
                  <c:v>TwoPointFive</c:v>
                </c:pt>
                <c:pt idx="3">
                  <c:v>Three</c:v>
                </c:pt>
                <c:pt idx="4">
                  <c:v>ThreePointFive</c:v>
                </c:pt>
                <c:pt idx="5">
                  <c:v>FourPointFive</c:v>
                </c:pt>
              </c:strCache>
            </c:strRef>
          </c:cat>
          <c:val>
            <c:numRef>
              <c:f>'[size-level-4.xlsx]size-level-4'!$B$2:$B$7</c:f>
              <c:numCache>
                <c:formatCode>General</c:formatCode>
                <c:ptCount val="6"/>
                <c:pt idx="0">
                  <c:v>2253</c:v>
                </c:pt>
                <c:pt idx="1">
                  <c:v>12421</c:v>
                </c:pt>
                <c:pt idx="2">
                  <c:v>20124</c:v>
                </c:pt>
                <c:pt idx="3">
                  <c:v>24235</c:v>
                </c:pt>
                <c:pt idx="4">
                  <c:v>4771</c:v>
                </c:pt>
                <c:pt idx="5">
                  <c:v>382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1B96-4713-9438-33D087C3968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5"/>
        <c:overlap val="100"/>
        <c:axId val="542029416"/>
        <c:axId val="542031384"/>
      </c:barChart>
      <c:catAx>
        <c:axId val="5420294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42031384"/>
        <c:crosses val="autoZero"/>
        <c:auto val="1"/>
        <c:lblAlgn val="ctr"/>
        <c:lblOffset val="100"/>
        <c:noMultiLvlLbl val="0"/>
      </c:catAx>
      <c:valAx>
        <c:axId val="5420313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4202941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percentStacked"/>
        <c:varyColors val="0"/>
        <c:ser>
          <c:idx val="12"/>
          <c:order val="0"/>
          <c:tx>
            <c:strRef>
              <c:f>'all-level-4'!$N$1</c:f>
              <c:strCache>
                <c:ptCount val="1"/>
                <c:pt idx="0">
                  <c:v>k__Bacteria;p__Tenericutes;c__Mollicutes;o__Mycoplasmatales</c:v>
                </c:pt>
              </c:strCache>
            </c:strRef>
          </c:tx>
          <c:spPr>
            <a:solidFill>
              <a:schemeClr val="accent1">
                <a:lumMod val="80000"/>
                <a:lumOff val="20000"/>
              </a:schemeClr>
            </a:solidFill>
            <a:ln>
              <a:noFill/>
            </a:ln>
            <a:effectLst/>
          </c:spPr>
          <c:invertIfNegative val="0"/>
          <c:cat>
            <c:strRef>
              <c:f>'all-level-4'!$A$2:$A$44</c:f>
              <c:strCache>
                <c:ptCount val="43"/>
                <c:pt idx="0">
                  <c:v>A1</c:v>
                </c:pt>
                <c:pt idx="1">
                  <c:v>A2</c:v>
                </c:pt>
                <c:pt idx="2">
                  <c:v>A3</c:v>
                </c:pt>
                <c:pt idx="3">
                  <c:v>A4</c:v>
                </c:pt>
                <c:pt idx="4">
                  <c:v>A5</c:v>
                </c:pt>
                <c:pt idx="5">
                  <c:v>A6</c:v>
                </c:pt>
                <c:pt idx="6">
                  <c:v>A7</c:v>
                </c:pt>
                <c:pt idx="7">
                  <c:v>A8</c:v>
                </c:pt>
                <c:pt idx="8">
                  <c:v>A9</c:v>
                </c:pt>
                <c:pt idx="9">
                  <c:v>A10</c:v>
                </c:pt>
                <c:pt idx="10">
                  <c:v>B1</c:v>
                </c:pt>
                <c:pt idx="11">
                  <c:v>B2</c:v>
                </c:pt>
                <c:pt idx="12">
                  <c:v>B3</c:v>
                </c:pt>
                <c:pt idx="13">
                  <c:v>C1</c:v>
                </c:pt>
                <c:pt idx="14">
                  <c:v>C2</c:v>
                </c:pt>
                <c:pt idx="15">
                  <c:v>C3</c:v>
                </c:pt>
                <c:pt idx="16">
                  <c:v>C4</c:v>
                </c:pt>
                <c:pt idx="17">
                  <c:v>C5</c:v>
                </c:pt>
                <c:pt idx="18">
                  <c:v>D1</c:v>
                </c:pt>
                <c:pt idx="19">
                  <c:v>D2</c:v>
                </c:pt>
                <c:pt idx="20">
                  <c:v>D3</c:v>
                </c:pt>
                <c:pt idx="21">
                  <c:v>D4</c:v>
                </c:pt>
                <c:pt idx="22">
                  <c:v>D5</c:v>
                </c:pt>
                <c:pt idx="23">
                  <c:v>E1</c:v>
                </c:pt>
                <c:pt idx="24">
                  <c:v>E2</c:v>
                </c:pt>
                <c:pt idx="25">
                  <c:v>E3</c:v>
                </c:pt>
                <c:pt idx="26">
                  <c:v>E4</c:v>
                </c:pt>
                <c:pt idx="27">
                  <c:v>E6</c:v>
                </c:pt>
                <c:pt idx="28">
                  <c:v>E7</c:v>
                </c:pt>
                <c:pt idx="29">
                  <c:v>F1</c:v>
                </c:pt>
                <c:pt idx="30">
                  <c:v>F2</c:v>
                </c:pt>
                <c:pt idx="31">
                  <c:v>G1</c:v>
                </c:pt>
                <c:pt idx="32">
                  <c:v>G2</c:v>
                </c:pt>
                <c:pt idx="33">
                  <c:v>G3</c:v>
                </c:pt>
                <c:pt idx="34">
                  <c:v>G4</c:v>
                </c:pt>
                <c:pt idx="35">
                  <c:v>G5</c:v>
                </c:pt>
                <c:pt idx="36">
                  <c:v>G6</c:v>
                </c:pt>
                <c:pt idx="37">
                  <c:v>G7</c:v>
                </c:pt>
                <c:pt idx="38">
                  <c:v>G8</c:v>
                </c:pt>
                <c:pt idx="39">
                  <c:v>G9</c:v>
                </c:pt>
                <c:pt idx="40">
                  <c:v>H1</c:v>
                </c:pt>
                <c:pt idx="41">
                  <c:v>H2</c:v>
                </c:pt>
                <c:pt idx="42">
                  <c:v>H3</c:v>
                </c:pt>
              </c:strCache>
            </c:strRef>
          </c:cat>
          <c:val>
            <c:numRef>
              <c:f>'all-level-4'!$N$2:$N$44</c:f>
              <c:numCache>
                <c:formatCode>General</c:formatCode>
                <c:ptCount val="43"/>
                <c:pt idx="0">
                  <c:v>1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4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4</c:v>
                </c:pt>
                <c:pt idx="27">
                  <c:v>3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4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2</c:v>
                </c:pt>
                <c:pt idx="4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737-4D72-AACB-63EE23FE8730}"/>
            </c:ext>
          </c:extLst>
        </c:ser>
        <c:ser>
          <c:idx val="11"/>
          <c:order val="1"/>
          <c:tx>
            <c:strRef>
              <c:f>'all-level-4'!$M$1</c:f>
              <c:strCache>
                <c:ptCount val="1"/>
                <c:pt idx="0">
                  <c:v>k__Bacteria;p__Proteobacteria;c__Gammaproteobacteria;__</c:v>
                </c:pt>
              </c:strCache>
            </c:strRef>
          </c:tx>
          <c:spPr>
            <a:solidFill>
              <a:schemeClr val="accent6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'all-level-4'!$A$2:$A$44</c:f>
              <c:strCache>
                <c:ptCount val="43"/>
                <c:pt idx="0">
                  <c:v>A1</c:v>
                </c:pt>
                <c:pt idx="1">
                  <c:v>A2</c:v>
                </c:pt>
                <c:pt idx="2">
                  <c:v>A3</c:v>
                </c:pt>
                <c:pt idx="3">
                  <c:v>A4</c:v>
                </c:pt>
                <c:pt idx="4">
                  <c:v>A5</c:v>
                </c:pt>
                <c:pt idx="5">
                  <c:v>A6</c:v>
                </c:pt>
                <c:pt idx="6">
                  <c:v>A7</c:v>
                </c:pt>
                <c:pt idx="7">
                  <c:v>A8</c:v>
                </c:pt>
                <c:pt idx="8">
                  <c:v>A9</c:v>
                </c:pt>
                <c:pt idx="9">
                  <c:v>A10</c:v>
                </c:pt>
                <c:pt idx="10">
                  <c:v>B1</c:v>
                </c:pt>
                <c:pt idx="11">
                  <c:v>B2</c:v>
                </c:pt>
                <c:pt idx="12">
                  <c:v>B3</c:v>
                </c:pt>
                <c:pt idx="13">
                  <c:v>C1</c:v>
                </c:pt>
                <c:pt idx="14">
                  <c:v>C2</c:v>
                </c:pt>
                <c:pt idx="15">
                  <c:v>C3</c:v>
                </c:pt>
                <c:pt idx="16">
                  <c:v>C4</c:v>
                </c:pt>
                <c:pt idx="17">
                  <c:v>C5</c:v>
                </c:pt>
                <c:pt idx="18">
                  <c:v>D1</c:v>
                </c:pt>
                <c:pt idx="19">
                  <c:v>D2</c:v>
                </c:pt>
                <c:pt idx="20">
                  <c:v>D3</c:v>
                </c:pt>
                <c:pt idx="21">
                  <c:v>D4</c:v>
                </c:pt>
                <c:pt idx="22">
                  <c:v>D5</c:v>
                </c:pt>
                <c:pt idx="23">
                  <c:v>E1</c:v>
                </c:pt>
                <c:pt idx="24">
                  <c:v>E2</c:v>
                </c:pt>
                <c:pt idx="25">
                  <c:v>E3</c:v>
                </c:pt>
                <c:pt idx="26">
                  <c:v>E4</c:v>
                </c:pt>
                <c:pt idx="27">
                  <c:v>E6</c:v>
                </c:pt>
                <c:pt idx="28">
                  <c:v>E7</c:v>
                </c:pt>
                <c:pt idx="29">
                  <c:v>F1</c:v>
                </c:pt>
                <c:pt idx="30">
                  <c:v>F2</c:v>
                </c:pt>
                <c:pt idx="31">
                  <c:v>G1</c:v>
                </c:pt>
                <c:pt idx="32">
                  <c:v>G2</c:v>
                </c:pt>
                <c:pt idx="33">
                  <c:v>G3</c:v>
                </c:pt>
                <c:pt idx="34">
                  <c:v>G4</c:v>
                </c:pt>
                <c:pt idx="35">
                  <c:v>G5</c:v>
                </c:pt>
                <c:pt idx="36">
                  <c:v>G6</c:v>
                </c:pt>
                <c:pt idx="37">
                  <c:v>G7</c:v>
                </c:pt>
                <c:pt idx="38">
                  <c:v>G8</c:v>
                </c:pt>
                <c:pt idx="39">
                  <c:v>G9</c:v>
                </c:pt>
                <c:pt idx="40">
                  <c:v>H1</c:v>
                </c:pt>
                <c:pt idx="41">
                  <c:v>H2</c:v>
                </c:pt>
                <c:pt idx="42">
                  <c:v>H3</c:v>
                </c:pt>
              </c:strCache>
            </c:strRef>
          </c:cat>
          <c:val>
            <c:numRef>
              <c:f>'all-level-4'!$M$2:$M$44</c:f>
              <c:numCache>
                <c:formatCode>General</c:formatCode>
                <c:ptCount val="43"/>
                <c:pt idx="0">
                  <c:v>0</c:v>
                </c:pt>
                <c:pt idx="1">
                  <c:v>2</c:v>
                </c:pt>
                <c:pt idx="2">
                  <c:v>0</c:v>
                </c:pt>
                <c:pt idx="3">
                  <c:v>107</c:v>
                </c:pt>
                <c:pt idx="4">
                  <c:v>0</c:v>
                </c:pt>
                <c:pt idx="5">
                  <c:v>2</c:v>
                </c:pt>
                <c:pt idx="6">
                  <c:v>0</c:v>
                </c:pt>
                <c:pt idx="7">
                  <c:v>14</c:v>
                </c:pt>
                <c:pt idx="8">
                  <c:v>6</c:v>
                </c:pt>
                <c:pt idx="9">
                  <c:v>31</c:v>
                </c:pt>
                <c:pt idx="10">
                  <c:v>0</c:v>
                </c:pt>
                <c:pt idx="11">
                  <c:v>16</c:v>
                </c:pt>
                <c:pt idx="12">
                  <c:v>19</c:v>
                </c:pt>
                <c:pt idx="13">
                  <c:v>19</c:v>
                </c:pt>
                <c:pt idx="14">
                  <c:v>0</c:v>
                </c:pt>
                <c:pt idx="15">
                  <c:v>6</c:v>
                </c:pt>
                <c:pt idx="16">
                  <c:v>12</c:v>
                </c:pt>
                <c:pt idx="17">
                  <c:v>32</c:v>
                </c:pt>
                <c:pt idx="18">
                  <c:v>59</c:v>
                </c:pt>
                <c:pt idx="19">
                  <c:v>258</c:v>
                </c:pt>
                <c:pt idx="20">
                  <c:v>4</c:v>
                </c:pt>
                <c:pt idx="21">
                  <c:v>0</c:v>
                </c:pt>
                <c:pt idx="22">
                  <c:v>6</c:v>
                </c:pt>
                <c:pt idx="23">
                  <c:v>14</c:v>
                </c:pt>
                <c:pt idx="24">
                  <c:v>36</c:v>
                </c:pt>
                <c:pt idx="25">
                  <c:v>2</c:v>
                </c:pt>
                <c:pt idx="26">
                  <c:v>12</c:v>
                </c:pt>
                <c:pt idx="27">
                  <c:v>0</c:v>
                </c:pt>
                <c:pt idx="28">
                  <c:v>0</c:v>
                </c:pt>
                <c:pt idx="29">
                  <c:v>5</c:v>
                </c:pt>
                <c:pt idx="30">
                  <c:v>0</c:v>
                </c:pt>
                <c:pt idx="31">
                  <c:v>18</c:v>
                </c:pt>
                <c:pt idx="32">
                  <c:v>72</c:v>
                </c:pt>
                <c:pt idx="33">
                  <c:v>121</c:v>
                </c:pt>
                <c:pt idx="34">
                  <c:v>4</c:v>
                </c:pt>
                <c:pt idx="35">
                  <c:v>5</c:v>
                </c:pt>
                <c:pt idx="36">
                  <c:v>18</c:v>
                </c:pt>
                <c:pt idx="37">
                  <c:v>3</c:v>
                </c:pt>
                <c:pt idx="38">
                  <c:v>3</c:v>
                </c:pt>
                <c:pt idx="39">
                  <c:v>2</c:v>
                </c:pt>
                <c:pt idx="40">
                  <c:v>2</c:v>
                </c:pt>
                <c:pt idx="41">
                  <c:v>4</c:v>
                </c:pt>
                <c:pt idx="42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737-4D72-AACB-63EE23FE8730}"/>
            </c:ext>
          </c:extLst>
        </c:ser>
        <c:ser>
          <c:idx val="10"/>
          <c:order val="2"/>
          <c:tx>
            <c:strRef>
              <c:f>'all-level-4'!$L$1</c:f>
              <c:strCache>
                <c:ptCount val="1"/>
                <c:pt idx="0">
                  <c:v>k__Bacteria;p__Proteobacteria;c__Epsilonproteobacteria;o__Campylobacterales</c:v>
                </c:pt>
              </c:strCache>
            </c:strRef>
          </c:tx>
          <c:spPr>
            <a:solidFill>
              <a:schemeClr val="accent5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'all-level-4'!$A$2:$A$44</c:f>
              <c:strCache>
                <c:ptCount val="43"/>
                <c:pt idx="0">
                  <c:v>A1</c:v>
                </c:pt>
                <c:pt idx="1">
                  <c:v>A2</c:v>
                </c:pt>
                <c:pt idx="2">
                  <c:v>A3</c:v>
                </c:pt>
                <c:pt idx="3">
                  <c:v>A4</c:v>
                </c:pt>
                <c:pt idx="4">
                  <c:v>A5</c:v>
                </c:pt>
                <c:pt idx="5">
                  <c:v>A6</c:v>
                </c:pt>
                <c:pt idx="6">
                  <c:v>A7</c:v>
                </c:pt>
                <c:pt idx="7">
                  <c:v>A8</c:v>
                </c:pt>
                <c:pt idx="8">
                  <c:v>A9</c:v>
                </c:pt>
                <c:pt idx="9">
                  <c:v>A10</c:v>
                </c:pt>
                <c:pt idx="10">
                  <c:v>B1</c:v>
                </c:pt>
                <c:pt idx="11">
                  <c:v>B2</c:v>
                </c:pt>
                <c:pt idx="12">
                  <c:v>B3</c:v>
                </c:pt>
                <c:pt idx="13">
                  <c:v>C1</c:v>
                </c:pt>
                <c:pt idx="14">
                  <c:v>C2</c:v>
                </c:pt>
                <c:pt idx="15">
                  <c:v>C3</c:v>
                </c:pt>
                <c:pt idx="16">
                  <c:v>C4</c:v>
                </c:pt>
                <c:pt idx="17">
                  <c:v>C5</c:v>
                </c:pt>
                <c:pt idx="18">
                  <c:v>D1</c:v>
                </c:pt>
                <c:pt idx="19">
                  <c:v>D2</c:v>
                </c:pt>
                <c:pt idx="20">
                  <c:v>D3</c:v>
                </c:pt>
                <c:pt idx="21">
                  <c:v>D4</c:v>
                </c:pt>
                <c:pt idx="22">
                  <c:v>D5</c:v>
                </c:pt>
                <c:pt idx="23">
                  <c:v>E1</c:v>
                </c:pt>
                <c:pt idx="24">
                  <c:v>E2</c:v>
                </c:pt>
                <c:pt idx="25">
                  <c:v>E3</c:v>
                </c:pt>
                <c:pt idx="26">
                  <c:v>E4</c:v>
                </c:pt>
                <c:pt idx="27">
                  <c:v>E6</c:v>
                </c:pt>
                <c:pt idx="28">
                  <c:v>E7</c:v>
                </c:pt>
                <c:pt idx="29">
                  <c:v>F1</c:v>
                </c:pt>
                <c:pt idx="30">
                  <c:v>F2</c:v>
                </c:pt>
                <c:pt idx="31">
                  <c:v>G1</c:v>
                </c:pt>
                <c:pt idx="32">
                  <c:v>G2</c:v>
                </c:pt>
                <c:pt idx="33">
                  <c:v>G3</c:v>
                </c:pt>
                <c:pt idx="34">
                  <c:v>G4</c:v>
                </c:pt>
                <c:pt idx="35">
                  <c:v>G5</c:v>
                </c:pt>
                <c:pt idx="36">
                  <c:v>G6</c:v>
                </c:pt>
                <c:pt idx="37">
                  <c:v>G7</c:v>
                </c:pt>
                <c:pt idx="38">
                  <c:v>G8</c:v>
                </c:pt>
                <c:pt idx="39">
                  <c:v>G9</c:v>
                </c:pt>
                <c:pt idx="40">
                  <c:v>H1</c:v>
                </c:pt>
                <c:pt idx="41">
                  <c:v>H2</c:v>
                </c:pt>
                <c:pt idx="42">
                  <c:v>H3</c:v>
                </c:pt>
              </c:strCache>
            </c:strRef>
          </c:cat>
          <c:val>
            <c:numRef>
              <c:f>'all-level-4'!$L$2:$L$44</c:f>
              <c:numCache>
                <c:formatCode>General</c:formatCode>
                <c:ptCount val="43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16</c:v>
                </c:pt>
                <c:pt idx="33">
                  <c:v>0</c:v>
                </c:pt>
                <c:pt idx="34">
                  <c:v>0</c:v>
                </c:pt>
                <c:pt idx="35">
                  <c:v>11</c:v>
                </c:pt>
                <c:pt idx="36">
                  <c:v>11</c:v>
                </c:pt>
                <c:pt idx="37">
                  <c:v>0</c:v>
                </c:pt>
                <c:pt idx="38">
                  <c:v>4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737-4D72-AACB-63EE23FE8730}"/>
            </c:ext>
          </c:extLst>
        </c:ser>
        <c:ser>
          <c:idx val="9"/>
          <c:order val="3"/>
          <c:tx>
            <c:strRef>
              <c:f>'all-level-4'!$K$1</c:f>
              <c:strCache>
                <c:ptCount val="1"/>
                <c:pt idx="0">
                  <c:v>k__Bacteria;p__Proteobacteria;c__Epsilonproteobacteria;__</c:v>
                </c:pt>
              </c:strCache>
            </c:strRef>
          </c:tx>
          <c:spPr>
            <a:solidFill>
              <a:schemeClr val="accent4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'all-level-4'!$A$2:$A$44</c:f>
              <c:strCache>
                <c:ptCount val="43"/>
                <c:pt idx="0">
                  <c:v>A1</c:v>
                </c:pt>
                <c:pt idx="1">
                  <c:v>A2</c:v>
                </c:pt>
                <c:pt idx="2">
                  <c:v>A3</c:v>
                </c:pt>
                <c:pt idx="3">
                  <c:v>A4</c:v>
                </c:pt>
                <c:pt idx="4">
                  <c:v>A5</c:v>
                </c:pt>
                <c:pt idx="5">
                  <c:v>A6</c:v>
                </c:pt>
                <c:pt idx="6">
                  <c:v>A7</c:v>
                </c:pt>
                <c:pt idx="7">
                  <c:v>A8</c:v>
                </c:pt>
                <c:pt idx="8">
                  <c:v>A9</c:v>
                </c:pt>
                <c:pt idx="9">
                  <c:v>A10</c:v>
                </c:pt>
                <c:pt idx="10">
                  <c:v>B1</c:v>
                </c:pt>
                <c:pt idx="11">
                  <c:v>B2</c:v>
                </c:pt>
                <c:pt idx="12">
                  <c:v>B3</c:v>
                </c:pt>
                <c:pt idx="13">
                  <c:v>C1</c:v>
                </c:pt>
                <c:pt idx="14">
                  <c:v>C2</c:v>
                </c:pt>
                <c:pt idx="15">
                  <c:v>C3</c:v>
                </c:pt>
                <c:pt idx="16">
                  <c:v>C4</c:v>
                </c:pt>
                <c:pt idx="17">
                  <c:v>C5</c:v>
                </c:pt>
                <c:pt idx="18">
                  <c:v>D1</c:v>
                </c:pt>
                <c:pt idx="19">
                  <c:v>D2</c:v>
                </c:pt>
                <c:pt idx="20">
                  <c:v>D3</c:v>
                </c:pt>
                <c:pt idx="21">
                  <c:v>D4</c:v>
                </c:pt>
                <c:pt idx="22">
                  <c:v>D5</c:v>
                </c:pt>
                <c:pt idx="23">
                  <c:v>E1</c:v>
                </c:pt>
                <c:pt idx="24">
                  <c:v>E2</c:v>
                </c:pt>
                <c:pt idx="25">
                  <c:v>E3</c:v>
                </c:pt>
                <c:pt idx="26">
                  <c:v>E4</c:v>
                </c:pt>
                <c:pt idx="27">
                  <c:v>E6</c:v>
                </c:pt>
                <c:pt idx="28">
                  <c:v>E7</c:v>
                </c:pt>
                <c:pt idx="29">
                  <c:v>F1</c:v>
                </c:pt>
                <c:pt idx="30">
                  <c:v>F2</c:v>
                </c:pt>
                <c:pt idx="31">
                  <c:v>G1</c:v>
                </c:pt>
                <c:pt idx="32">
                  <c:v>G2</c:v>
                </c:pt>
                <c:pt idx="33">
                  <c:v>G3</c:v>
                </c:pt>
                <c:pt idx="34">
                  <c:v>G4</c:v>
                </c:pt>
                <c:pt idx="35">
                  <c:v>G5</c:v>
                </c:pt>
                <c:pt idx="36">
                  <c:v>G6</c:v>
                </c:pt>
                <c:pt idx="37">
                  <c:v>G7</c:v>
                </c:pt>
                <c:pt idx="38">
                  <c:v>G8</c:v>
                </c:pt>
                <c:pt idx="39">
                  <c:v>G9</c:v>
                </c:pt>
                <c:pt idx="40">
                  <c:v>H1</c:v>
                </c:pt>
                <c:pt idx="41">
                  <c:v>H2</c:v>
                </c:pt>
                <c:pt idx="42">
                  <c:v>H3</c:v>
                </c:pt>
              </c:strCache>
            </c:strRef>
          </c:cat>
          <c:val>
            <c:numRef>
              <c:f>'all-level-4'!$K$2:$K$44</c:f>
              <c:numCache>
                <c:formatCode>General</c:formatCode>
                <c:ptCount val="43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31</c:v>
                </c:pt>
                <c:pt idx="33">
                  <c:v>0</c:v>
                </c:pt>
                <c:pt idx="34">
                  <c:v>0</c:v>
                </c:pt>
                <c:pt idx="35">
                  <c:v>9</c:v>
                </c:pt>
                <c:pt idx="36">
                  <c:v>14</c:v>
                </c:pt>
                <c:pt idx="37">
                  <c:v>0</c:v>
                </c:pt>
                <c:pt idx="38">
                  <c:v>2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D737-4D72-AACB-63EE23FE8730}"/>
            </c:ext>
          </c:extLst>
        </c:ser>
        <c:ser>
          <c:idx val="8"/>
          <c:order val="4"/>
          <c:tx>
            <c:strRef>
              <c:f>'all-level-4'!$J$1</c:f>
              <c:strCache>
                <c:ptCount val="1"/>
                <c:pt idx="0">
                  <c:v>k__Bacteria;p__Proteobacteria;c__Betaproteobacteria;o__Burkholderiales</c:v>
                </c:pt>
              </c:strCache>
            </c:strRef>
          </c:tx>
          <c:spPr>
            <a:solidFill>
              <a:schemeClr val="accent3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'all-level-4'!$A$2:$A$44</c:f>
              <c:strCache>
                <c:ptCount val="43"/>
                <c:pt idx="0">
                  <c:v>A1</c:v>
                </c:pt>
                <c:pt idx="1">
                  <c:v>A2</c:v>
                </c:pt>
                <c:pt idx="2">
                  <c:v>A3</c:v>
                </c:pt>
                <c:pt idx="3">
                  <c:v>A4</c:v>
                </c:pt>
                <c:pt idx="4">
                  <c:v>A5</c:v>
                </c:pt>
                <c:pt idx="5">
                  <c:v>A6</c:v>
                </c:pt>
                <c:pt idx="6">
                  <c:v>A7</c:v>
                </c:pt>
                <c:pt idx="7">
                  <c:v>A8</c:v>
                </c:pt>
                <c:pt idx="8">
                  <c:v>A9</c:v>
                </c:pt>
                <c:pt idx="9">
                  <c:v>A10</c:v>
                </c:pt>
                <c:pt idx="10">
                  <c:v>B1</c:v>
                </c:pt>
                <c:pt idx="11">
                  <c:v>B2</c:v>
                </c:pt>
                <c:pt idx="12">
                  <c:v>B3</c:v>
                </c:pt>
                <c:pt idx="13">
                  <c:v>C1</c:v>
                </c:pt>
                <c:pt idx="14">
                  <c:v>C2</c:v>
                </c:pt>
                <c:pt idx="15">
                  <c:v>C3</c:v>
                </c:pt>
                <c:pt idx="16">
                  <c:v>C4</c:v>
                </c:pt>
                <c:pt idx="17">
                  <c:v>C5</c:v>
                </c:pt>
                <c:pt idx="18">
                  <c:v>D1</c:v>
                </c:pt>
                <c:pt idx="19">
                  <c:v>D2</c:v>
                </c:pt>
                <c:pt idx="20">
                  <c:v>D3</c:v>
                </c:pt>
                <c:pt idx="21">
                  <c:v>D4</c:v>
                </c:pt>
                <c:pt idx="22">
                  <c:v>D5</c:v>
                </c:pt>
                <c:pt idx="23">
                  <c:v>E1</c:v>
                </c:pt>
                <c:pt idx="24">
                  <c:v>E2</c:v>
                </c:pt>
                <c:pt idx="25">
                  <c:v>E3</c:v>
                </c:pt>
                <c:pt idx="26">
                  <c:v>E4</c:v>
                </c:pt>
                <c:pt idx="27">
                  <c:v>E6</c:v>
                </c:pt>
                <c:pt idx="28">
                  <c:v>E7</c:v>
                </c:pt>
                <c:pt idx="29">
                  <c:v>F1</c:v>
                </c:pt>
                <c:pt idx="30">
                  <c:v>F2</c:v>
                </c:pt>
                <c:pt idx="31">
                  <c:v>G1</c:v>
                </c:pt>
                <c:pt idx="32">
                  <c:v>G2</c:v>
                </c:pt>
                <c:pt idx="33">
                  <c:v>G3</c:v>
                </c:pt>
                <c:pt idx="34">
                  <c:v>G4</c:v>
                </c:pt>
                <c:pt idx="35">
                  <c:v>G5</c:v>
                </c:pt>
                <c:pt idx="36">
                  <c:v>G6</c:v>
                </c:pt>
                <c:pt idx="37">
                  <c:v>G7</c:v>
                </c:pt>
                <c:pt idx="38">
                  <c:v>G8</c:v>
                </c:pt>
                <c:pt idx="39">
                  <c:v>G9</c:v>
                </c:pt>
                <c:pt idx="40">
                  <c:v>H1</c:v>
                </c:pt>
                <c:pt idx="41">
                  <c:v>H2</c:v>
                </c:pt>
                <c:pt idx="42">
                  <c:v>H3</c:v>
                </c:pt>
              </c:strCache>
            </c:strRef>
          </c:cat>
          <c:val>
            <c:numRef>
              <c:f>'all-level-4'!$J$2:$J$44</c:f>
              <c:numCache>
                <c:formatCode>General</c:formatCode>
                <c:ptCount val="43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2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2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2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2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2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737-4D72-AACB-63EE23FE8730}"/>
            </c:ext>
          </c:extLst>
        </c:ser>
        <c:ser>
          <c:idx val="7"/>
          <c:order val="5"/>
          <c:tx>
            <c:strRef>
              <c:f>'all-level-4'!$I$1</c:f>
              <c:strCache>
                <c:ptCount val="1"/>
                <c:pt idx="0">
                  <c:v>k__Bacteria;p__Proteobacteria;c__Betaproteobacteria;__</c:v>
                </c:pt>
              </c:strCache>
            </c:strRef>
          </c:tx>
          <c:spPr>
            <a:solidFill>
              <a:schemeClr val="accent2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'all-level-4'!$A$2:$A$44</c:f>
              <c:strCache>
                <c:ptCount val="43"/>
                <c:pt idx="0">
                  <c:v>A1</c:v>
                </c:pt>
                <c:pt idx="1">
                  <c:v>A2</c:v>
                </c:pt>
                <c:pt idx="2">
                  <c:v>A3</c:v>
                </c:pt>
                <c:pt idx="3">
                  <c:v>A4</c:v>
                </c:pt>
                <c:pt idx="4">
                  <c:v>A5</c:v>
                </c:pt>
                <c:pt idx="5">
                  <c:v>A6</c:v>
                </c:pt>
                <c:pt idx="6">
                  <c:v>A7</c:v>
                </c:pt>
                <c:pt idx="7">
                  <c:v>A8</c:v>
                </c:pt>
                <c:pt idx="8">
                  <c:v>A9</c:v>
                </c:pt>
                <c:pt idx="9">
                  <c:v>A10</c:v>
                </c:pt>
                <c:pt idx="10">
                  <c:v>B1</c:v>
                </c:pt>
                <c:pt idx="11">
                  <c:v>B2</c:v>
                </c:pt>
                <c:pt idx="12">
                  <c:v>B3</c:v>
                </c:pt>
                <c:pt idx="13">
                  <c:v>C1</c:v>
                </c:pt>
                <c:pt idx="14">
                  <c:v>C2</c:v>
                </c:pt>
                <c:pt idx="15">
                  <c:v>C3</c:v>
                </c:pt>
                <c:pt idx="16">
                  <c:v>C4</c:v>
                </c:pt>
                <c:pt idx="17">
                  <c:v>C5</c:v>
                </c:pt>
                <c:pt idx="18">
                  <c:v>D1</c:v>
                </c:pt>
                <c:pt idx="19">
                  <c:v>D2</c:v>
                </c:pt>
                <c:pt idx="20">
                  <c:v>D3</c:v>
                </c:pt>
                <c:pt idx="21">
                  <c:v>D4</c:v>
                </c:pt>
                <c:pt idx="22">
                  <c:v>D5</c:v>
                </c:pt>
                <c:pt idx="23">
                  <c:v>E1</c:v>
                </c:pt>
                <c:pt idx="24">
                  <c:v>E2</c:v>
                </c:pt>
                <c:pt idx="25">
                  <c:v>E3</c:v>
                </c:pt>
                <c:pt idx="26">
                  <c:v>E4</c:v>
                </c:pt>
                <c:pt idx="27">
                  <c:v>E6</c:v>
                </c:pt>
                <c:pt idx="28">
                  <c:v>E7</c:v>
                </c:pt>
                <c:pt idx="29">
                  <c:v>F1</c:v>
                </c:pt>
                <c:pt idx="30">
                  <c:v>F2</c:v>
                </c:pt>
                <c:pt idx="31">
                  <c:v>G1</c:v>
                </c:pt>
                <c:pt idx="32">
                  <c:v>G2</c:v>
                </c:pt>
                <c:pt idx="33">
                  <c:v>G3</c:v>
                </c:pt>
                <c:pt idx="34">
                  <c:v>G4</c:v>
                </c:pt>
                <c:pt idx="35">
                  <c:v>G5</c:v>
                </c:pt>
                <c:pt idx="36">
                  <c:v>G6</c:v>
                </c:pt>
                <c:pt idx="37">
                  <c:v>G7</c:v>
                </c:pt>
                <c:pt idx="38">
                  <c:v>G8</c:v>
                </c:pt>
                <c:pt idx="39">
                  <c:v>G9</c:v>
                </c:pt>
                <c:pt idx="40">
                  <c:v>H1</c:v>
                </c:pt>
                <c:pt idx="41">
                  <c:v>H2</c:v>
                </c:pt>
                <c:pt idx="42">
                  <c:v>H3</c:v>
                </c:pt>
              </c:strCache>
            </c:strRef>
          </c:cat>
          <c:val>
            <c:numRef>
              <c:f>'all-level-4'!$I$2:$I$44</c:f>
              <c:numCache>
                <c:formatCode>General</c:formatCode>
                <c:ptCount val="43"/>
                <c:pt idx="0">
                  <c:v>20</c:v>
                </c:pt>
                <c:pt idx="1">
                  <c:v>7</c:v>
                </c:pt>
                <c:pt idx="2">
                  <c:v>7</c:v>
                </c:pt>
                <c:pt idx="3">
                  <c:v>47</c:v>
                </c:pt>
                <c:pt idx="4">
                  <c:v>25</c:v>
                </c:pt>
                <c:pt idx="5">
                  <c:v>0</c:v>
                </c:pt>
                <c:pt idx="6">
                  <c:v>55</c:v>
                </c:pt>
                <c:pt idx="7">
                  <c:v>51</c:v>
                </c:pt>
                <c:pt idx="8">
                  <c:v>80</c:v>
                </c:pt>
                <c:pt idx="9">
                  <c:v>43</c:v>
                </c:pt>
                <c:pt idx="10">
                  <c:v>64</c:v>
                </c:pt>
                <c:pt idx="11">
                  <c:v>0</c:v>
                </c:pt>
                <c:pt idx="12">
                  <c:v>14</c:v>
                </c:pt>
                <c:pt idx="13">
                  <c:v>95</c:v>
                </c:pt>
                <c:pt idx="14">
                  <c:v>38</c:v>
                </c:pt>
                <c:pt idx="15">
                  <c:v>8</c:v>
                </c:pt>
                <c:pt idx="16">
                  <c:v>23</c:v>
                </c:pt>
                <c:pt idx="17">
                  <c:v>50</c:v>
                </c:pt>
                <c:pt idx="18">
                  <c:v>3</c:v>
                </c:pt>
                <c:pt idx="19">
                  <c:v>13</c:v>
                </c:pt>
                <c:pt idx="20">
                  <c:v>43</c:v>
                </c:pt>
                <c:pt idx="21">
                  <c:v>30</c:v>
                </c:pt>
                <c:pt idx="22">
                  <c:v>28</c:v>
                </c:pt>
                <c:pt idx="23">
                  <c:v>23</c:v>
                </c:pt>
                <c:pt idx="24">
                  <c:v>35</c:v>
                </c:pt>
                <c:pt idx="25">
                  <c:v>10</c:v>
                </c:pt>
                <c:pt idx="26">
                  <c:v>8</c:v>
                </c:pt>
                <c:pt idx="27">
                  <c:v>34</c:v>
                </c:pt>
                <c:pt idx="28">
                  <c:v>24</c:v>
                </c:pt>
                <c:pt idx="29">
                  <c:v>17</c:v>
                </c:pt>
                <c:pt idx="30">
                  <c:v>21</c:v>
                </c:pt>
                <c:pt idx="31">
                  <c:v>27</c:v>
                </c:pt>
                <c:pt idx="32">
                  <c:v>23</c:v>
                </c:pt>
                <c:pt idx="33">
                  <c:v>32</c:v>
                </c:pt>
                <c:pt idx="34">
                  <c:v>6</c:v>
                </c:pt>
                <c:pt idx="35">
                  <c:v>25</c:v>
                </c:pt>
                <c:pt idx="36">
                  <c:v>38</c:v>
                </c:pt>
                <c:pt idx="37">
                  <c:v>13</c:v>
                </c:pt>
                <c:pt idx="38">
                  <c:v>64</c:v>
                </c:pt>
                <c:pt idx="39">
                  <c:v>35</c:v>
                </c:pt>
                <c:pt idx="40">
                  <c:v>0</c:v>
                </c:pt>
                <c:pt idx="41">
                  <c:v>0</c:v>
                </c:pt>
                <c:pt idx="42">
                  <c:v>38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D737-4D72-AACB-63EE23FE8730}"/>
            </c:ext>
          </c:extLst>
        </c:ser>
        <c:ser>
          <c:idx val="6"/>
          <c:order val="6"/>
          <c:tx>
            <c:strRef>
              <c:f>'all-level-4'!$H$1</c:f>
              <c:strCache>
                <c:ptCount val="1"/>
                <c:pt idx="0">
                  <c:v>k__Bacteria;p__Proteobacteria;c__Alphaproteobacteria;o__Rhizobiales</c:v>
                </c:pt>
              </c:strCache>
            </c:strRef>
          </c:tx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'all-level-4'!$A$2:$A$44</c:f>
              <c:strCache>
                <c:ptCount val="43"/>
                <c:pt idx="0">
                  <c:v>A1</c:v>
                </c:pt>
                <c:pt idx="1">
                  <c:v>A2</c:v>
                </c:pt>
                <c:pt idx="2">
                  <c:v>A3</c:v>
                </c:pt>
                <c:pt idx="3">
                  <c:v>A4</c:v>
                </c:pt>
                <c:pt idx="4">
                  <c:v>A5</c:v>
                </c:pt>
                <c:pt idx="5">
                  <c:v>A6</c:v>
                </c:pt>
                <c:pt idx="6">
                  <c:v>A7</c:v>
                </c:pt>
                <c:pt idx="7">
                  <c:v>A8</c:v>
                </c:pt>
                <c:pt idx="8">
                  <c:v>A9</c:v>
                </c:pt>
                <c:pt idx="9">
                  <c:v>A10</c:v>
                </c:pt>
                <c:pt idx="10">
                  <c:v>B1</c:v>
                </c:pt>
                <c:pt idx="11">
                  <c:v>B2</c:v>
                </c:pt>
                <c:pt idx="12">
                  <c:v>B3</c:v>
                </c:pt>
                <c:pt idx="13">
                  <c:v>C1</c:v>
                </c:pt>
                <c:pt idx="14">
                  <c:v>C2</c:v>
                </c:pt>
                <c:pt idx="15">
                  <c:v>C3</c:v>
                </c:pt>
                <c:pt idx="16">
                  <c:v>C4</c:v>
                </c:pt>
                <c:pt idx="17">
                  <c:v>C5</c:v>
                </c:pt>
                <c:pt idx="18">
                  <c:v>D1</c:v>
                </c:pt>
                <c:pt idx="19">
                  <c:v>D2</c:v>
                </c:pt>
                <c:pt idx="20">
                  <c:v>D3</c:v>
                </c:pt>
                <c:pt idx="21">
                  <c:v>D4</c:v>
                </c:pt>
                <c:pt idx="22">
                  <c:v>D5</c:v>
                </c:pt>
                <c:pt idx="23">
                  <c:v>E1</c:v>
                </c:pt>
                <c:pt idx="24">
                  <c:v>E2</c:v>
                </c:pt>
                <c:pt idx="25">
                  <c:v>E3</c:v>
                </c:pt>
                <c:pt idx="26">
                  <c:v>E4</c:v>
                </c:pt>
                <c:pt idx="27">
                  <c:v>E6</c:v>
                </c:pt>
                <c:pt idx="28">
                  <c:v>E7</c:v>
                </c:pt>
                <c:pt idx="29">
                  <c:v>F1</c:v>
                </c:pt>
                <c:pt idx="30">
                  <c:v>F2</c:v>
                </c:pt>
                <c:pt idx="31">
                  <c:v>G1</c:v>
                </c:pt>
                <c:pt idx="32">
                  <c:v>G2</c:v>
                </c:pt>
                <c:pt idx="33">
                  <c:v>G3</c:v>
                </c:pt>
                <c:pt idx="34">
                  <c:v>G4</c:v>
                </c:pt>
                <c:pt idx="35">
                  <c:v>G5</c:v>
                </c:pt>
                <c:pt idx="36">
                  <c:v>G6</c:v>
                </c:pt>
                <c:pt idx="37">
                  <c:v>G7</c:v>
                </c:pt>
                <c:pt idx="38">
                  <c:v>G8</c:v>
                </c:pt>
                <c:pt idx="39">
                  <c:v>G9</c:v>
                </c:pt>
                <c:pt idx="40">
                  <c:v>H1</c:v>
                </c:pt>
                <c:pt idx="41">
                  <c:v>H2</c:v>
                </c:pt>
                <c:pt idx="42">
                  <c:v>H3</c:v>
                </c:pt>
              </c:strCache>
            </c:strRef>
          </c:cat>
          <c:val>
            <c:numRef>
              <c:f>'all-level-4'!$H$2:$H$44</c:f>
              <c:numCache>
                <c:formatCode>General</c:formatCode>
                <c:ptCount val="43"/>
                <c:pt idx="0">
                  <c:v>0</c:v>
                </c:pt>
                <c:pt idx="1">
                  <c:v>2</c:v>
                </c:pt>
                <c:pt idx="2">
                  <c:v>0</c:v>
                </c:pt>
                <c:pt idx="3">
                  <c:v>4</c:v>
                </c:pt>
                <c:pt idx="4">
                  <c:v>0</c:v>
                </c:pt>
                <c:pt idx="5">
                  <c:v>0</c:v>
                </c:pt>
                <c:pt idx="6">
                  <c:v>3</c:v>
                </c:pt>
                <c:pt idx="7">
                  <c:v>0</c:v>
                </c:pt>
                <c:pt idx="8">
                  <c:v>5</c:v>
                </c:pt>
                <c:pt idx="9">
                  <c:v>0</c:v>
                </c:pt>
                <c:pt idx="10">
                  <c:v>2</c:v>
                </c:pt>
                <c:pt idx="11">
                  <c:v>8</c:v>
                </c:pt>
                <c:pt idx="12">
                  <c:v>0</c:v>
                </c:pt>
                <c:pt idx="13">
                  <c:v>3</c:v>
                </c:pt>
                <c:pt idx="14">
                  <c:v>3</c:v>
                </c:pt>
                <c:pt idx="15">
                  <c:v>2</c:v>
                </c:pt>
                <c:pt idx="16">
                  <c:v>0</c:v>
                </c:pt>
                <c:pt idx="17">
                  <c:v>0</c:v>
                </c:pt>
                <c:pt idx="18">
                  <c:v>12</c:v>
                </c:pt>
                <c:pt idx="19">
                  <c:v>6</c:v>
                </c:pt>
                <c:pt idx="20">
                  <c:v>4</c:v>
                </c:pt>
                <c:pt idx="21">
                  <c:v>2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4</c:v>
                </c:pt>
                <c:pt idx="26">
                  <c:v>2</c:v>
                </c:pt>
                <c:pt idx="27">
                  <c:v>2</c:v>
                </c:pt>
                <c:pt idx="28">
                  <c:v>0</c:v>
                </c:pt>
                <c:pt idx="29">
                  <c:v>2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2</c:v>
                </c:pt>
                <c:pt idx="35">
                  <c:v>0</c:v>
                </c:pt>
                <c:pt idx="36">
                  <c:v>5</c:v>
                </c:pt>
                <c:pt idx="37">
                  <c:v>0</c:v>
                </c:pt>
                <c:pt idx="38">
                  <c:v>0</c:v>
                </c:pt>
                <c:pt idx="39">
                  <c:v>2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D737-4D72-AACB-63EE23FE8730}"/>
            </c:ext>
          </c:extLst>
        </c:ser>
        <c:ser>
          <c:idx val="5"/>
          <c:order val="7"/>
          <c:tx>
            <c:strRef>
              <c:f>'all-level-4'!$G$1</c:f>
              <c:strCache>
                <c:ptCount val="1"/>
                <c:pt idx="0">
                  <c:v>k__Bacteria;p__Proteobacteria;c__Alphaproteobacteria;__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'all-level-4'!$A$2:$A$44</c:f>
              <c:strCache>
                <c:ptCount val="43"/>
                <c:pt idx="0">
                  <c:v>A1</c:v>
                </c:pt>
                <c:pt idx="1">
                  <c:v>A2</c:v>
                </c:pt>
                <c:pt idx="2">
                  <c:v>A3</c:v>
                </c:pt>
                <c:pt idx="3">
                  <c:v>A4</c:v>
                </c:pt>
                <c:pt idx="4">
                  <c:v>A5</c:v>
                </c:pt>
                <c:pt idx="5">
                  <c:v>A6</c:v>
                </c:pt>
                <c:pt idx="6">
                  <c:v>A7</c:v>
                </c:pt>
                <c:pt idx="7">
                  <c:v>A8</c:v>
                </c:pt>
                <c:pt idx="8">
                  <c:v>A9</c:v>
                </c:pt>
                <c:pt idx="9">
                  <c:v>A10</c:v>
                </c:pt>
                <c:pt idx="10">
                  <c:v>B1</c:v>
                </c:pt>
                <c:pt idx="11">
                  <c:v>B2</c:v>
                </c:pt>
                <c:pt idx="12">
                  <c:v>B3</c:v>
                </c:pt>
                <c:pt idx="13">
                  <c:v>C1</c:v>
                </c:pt>
                <c:pt idx="14">
                  <c:v>C2</c:v>
                </c:pt>
                <c:pt idx="15">
                  <c:v>C3</c:v>
                </c:pt>
                <c:pt idx="16">
                  <c:v>C4</c:v>
                </c:pt>
                <c:pt idx="17">
                  <c:v>C5</c:v>
                </c:pt>
                <c:pt idx="18">
                  <c:v>D1</c:v>
                </c:pt>
                <c:pt idx="19">
                  <c:v>D2</c:v>
                </c:pt>
                <c:pt idx="20">
                  <c:v>D3</c:v>
                </c:pt>
                <c:pt idx="21">
                  <c:v>D4</c:v>
                </c:pt>
                <c:pt idx="22">
                  <c:v>D5</c:v>
                </c:pt>
                <c:pt idx="23">
                  <c:v>E1</c:v>
                </c:pt>
                <c:pt idx="24">
                  <c:v>E2</c:v>
                </c:pt>
                <c:pt idx="25">
                  <c:v>E3</c:v>
                </c:pt>
                <c:pt idx="26">
                  <c:v>E4</c:v>
                </c:pt>
                <c:pt idx="27">
                  <c:v>E6</c:v>
                </c:pt>
                <c:pt idx="28">
                  <c:v>E7</c:v>
                </c:pt>
                <c:pt idx="29">
                  <c:v>F1</c:v>
                </c:pt>
                <c:pt idx="30">
                  <c:v>F2</c:v>
                </c:pt>
                <c:pt idx="31">
                  <c:v>G1</c:v>
                </c:pt>
                <c:pt idx="32">
                  <c:v>G2</c:v>
                </c:pt>
                <c:pt idx="33">
                  <c:v>G3</c:v>
                </c:pt>
                <c:pt idx="34">
                  <c:v>G4</c:v>
                </c:pt>
                <c:pt idx="35">
                  <c:v>G5</c:v>
                </c:pt>
                <c:pt idx="36">
                  <c:v>G6</c:v>
                </c:pt>
                <c:pt idx="37">
                  <c:v>G7</c:v>
                </c:pt>
                <c:pt idx="38">
                  <c:v>G8</c:v>
                </c:pt>
                <c:pt idx="39">
                  <c:v>G9</c:v>
                </c:pt>
                <c:pt idx="40">
                  <c:v>H1</c:v>
                </c:pt>
                <c:pt idx="41">
                  <c:v>H2</c:v>
                </c:pt>
                <c:pt idx="42">
                  <c:v>H3</c:v>
                </c:pt>
              </c:strCache>
            </c:strRef>
          </c:cat>
          <c:val>
            <c:numRef>
              <c:f>'all-level-4'!$G$2:$G$44</c:f>
              <c:numCache>
                <c:formatCode>General</c:formatCode>
                <c:ptCount val="43"/>
                <c:pt idx="0">
                  <c:v>1058</c:v>
                </c:pt>
                <c:pt idx="1">
                  <c:v>3088</c:v>
                </c:pt>
                <c:pt idx="2">
                  <c:v>3032</c:v>
                </c:pt>
                <c:pt idx="3">
                  <c:v>2863</c:v>
                </c:pt>
                <c:pt idx="4">
                  <c:v>1265</c:v>
                </c:pt>
                <c:pt idx="5">
                  <c:v>1076</c:v>
                </c:pt>
                <c:pt idx="6">
                  <c:v>3158</c:v>
                </c:pt>
                <c:pt idx="7">
                  <c:v>2383</c:v>
                </c:pt>
                <c:pt idx="8">
                  <c:v>3928</c:v>
                </c:pt>
                <c:pt idx="9">
                  <c:v>2271</c:v>
                </c:pt>
                <c:pt idx="10">
                  <c:v>2317</c:v>
                </c:pt>
                <c:pt idx="11">
                  <c:v>7056</c:v>
                </c:pt>
                <c:pt idx="12">
                  <c:v>2845</c:v>
                </c:pt>
                <c:pt idx="13">
                  <c:v>3707</c:v>
                </c:pt>
                <c:pt idx="14">
                  <c:v>1664</c:v>
                </c:pt>
                <c:pt idx="15">
                  <c:v>2110</c:v>
                </c:pt>
                <c:pt idx="16">
                  <c:v>1766</c:v>
                </c:pt>
                <c:pt idx="17">
                  <c:v>2912</c:v>
                </c:pt>
                <c:pt idx="18">
                  <c:v>3998</c:v>
                </c:pt>
                <c:pt idx="19">
                  <c:v>2954</c:v>
                </c:pt>
                <c:pt idx="20">
                  <c:v>4382</c:v>
                </c:pt>
                <c:pt idx="21">
                  <c:v>4149</c:v>
                </c:pt>
                <c:pt idx="22">
                  <c:v>1845</c:v>
                </c:pt>
                <c:pt idx="23">
                  <c:v>2614</c:v>
                </c:pt>
                <c:pt idx="24">
                  <c:v>3201</c:v>
                </c:pt>
                <c:pt idx="25">
                  <c:v>4486</c:v>
                </c:pt>
                <c:pt idx="26">
                  <c:v>3089</c:v>
                </c:pt>
                <c:pt idx="27">
                  <c:v>3036</c:v>
                </c:pt>
                <c:pt idx="28">
                  <c:v>1521</c:v>
                </c:pt>
                <c:pt idx="29">
                  <c:v>1889</c:v>
                </c:pt>
                <c:pt idx="30">
                  <c:v>3771</c:v>
                </c:pt>
                <c:pt idx="31">
                  <c:v>2827</c:v>
                </c:pt>
                <c:pt idx="32">
                  <c:v>3396</c:v>
                </c:pt>
                <c:pt idx="33">
                  <c:v>5414</c:v>
                </c:pt>
                <c:pt idx="34">
                  <c:v>1346</c:v>
                </c:pt>
                <c:pt idx="35">
                  <c:v>3692</c:v>
                </c:pt>
                <c:pt idx="36">
                  <c:v>3813</c:v>
                </c:pt>
                <c:pt idx="37">
                  <c:v>2137</c:v>
                </c:pt>
                <c:pt idx="38">
                  <c:v>3404</c:v>
                </c:pt>
                <c:pt idx="39">
                  <c:v>2948</c:v>
                </c:pt>
                <c:pt idx="40">
                  <c:v>1103</c:v>
                </c:pt>
                <c:pt idx="41">
                  <c:v>2044</c:v>
                </c:pt>
                <c:pt idx="42">
                  <c:v>3392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D737-4D72-AACB-63EE23FE8730}"/>
            </c:ext>
          </c:extLst>
        </c:ser>
        <c:ser>
          <c:idx val="4"/>
          <c:order val="8"/>
          <c:tx>
            <c:strRef>
              <c:f>'all-level-4'!$F$1</c:f>
              <c:strCache>
                <c:ptCount val="1"/>
                <c:pt idx="0">
                  <c:v>k__Bacteria;p__Proteobacteria;__;__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'all-level-4'!$A$2:$A$44</c:f>
              <c:strCache>
                <c:ptCount val="43"/>
                <c:pt idx="0">
                  <c:v>A1</c:v>
                </c:pt>
                <c:pt idx="1">
                  <c:v>A2</c:v>
                </c:pt>
                <c:pt idx="2">
                  <c:v>A3</c:v>
                </c:pt>
                <c:pt idx="3">
                  <c:v>A4</c:v>
                </c:pt>
                <c:pt idx="4">
                  <c:v>A5</c:v>
                </c:pt>
                <c:pt idx="5">
                  <c:v>A6</c:v>
                </c:pt>
                <c:pt idx="6">
                  <c:v>A7</c:v>
                </c:pt>
                <c:pt idx="7">
                  <c:v>A8</c:v>
                </c:pt>
                <c:pt idx="8">
                  <c:v>A9</c:v>
                </c:pt>
                <c:pt idx="9">
                  <c:v>A10</c:v>
                </c:pt>
                <c:pt idx="10">
                  <c:v>B1</c:v>
                </c:pt>
                <c:pt idx="11">
                  <c:v>B2</c:v>
                </c:pt>
                <c:pt idx="12">
                  <c:v>B3</c:v>
                </c:pt>
                <c:pt idx="13">
                  <c:v>C1</c:v>
                </c:pt>
                <c:pt idx="14">
                  <c:v>C2</c:v>
                </c:pt>
                <c:pt idx="15">
                  <c:v>C3</c:v>
                </c:pt>
                <c:pt idx="16">
                  <c:v>C4</c:v>
                </c:pt>
                <c:pt idx="17">
                  <c:v>C5</c:v>
                </c:pt>
                <c:pt idx="18">
                  <c:v>D1</c:v>
                </c:pt>
                <c:pt idx="19">
                  <c:v>D2</c:v>
                </c:pt>
                <c:pt idx="20">
                  <c:v>D3</c:v>
                </c:pt>
                <c:pt idx="21">
                  <c:v>D4</c:v>
                </c:pt>
                <c:pt idx="22">
                  <c:v>D5</c:v>
                </c:pt>
                <c:pt idx="23">
                  <c:v>E1</c:v>
                </c:pt>
                <c:pt idx="24">
                  <c:v>E2</c:v>
                </c:pt>
                <c:pt idx="25">
                  <c:v>E3</c:v>
                </c:pt>
                <c:pt idx="26">
                  <c:v>E4</c:v>
                </c:pt>
                <c:pt idx="27">
                  <c:v>E6</c:v>
                </c:pt>
                <c:pt idx="28">
                  <c:v>E7</c:v>
                </c:pt>
                <c:pt idx="29">
                  <c:v>F1</c:v>
                </c:pt>
                <c:pt idx="30">
                  <c:v>F2</c:v>
                </c:pt>
                <c:pt idx="31">
                  <c:v>G1</c:v>
                </c:pt>
                <c:pt idx="32">
                  <c:v>G2</c:v>
                </c:pt>
                <c:pt idx="33">
                  <c:v>G3</c:v>
                </c:pt>
                <c:pt idx="34">
                  <c:v>G4</c:v>
                </c:pt>
                <c:pt idx="35">
                  <c:v>G5</c:v>
                </c:pt>
                <c:pt idx="36">
                  <c:v>G6</c:v>
                </c:pt>
                <c:pt idx="37">
                  <c:v>G7</c:v>
                </c:pt>
                <c:pt idx="38">
                  <c:v>G8</c:v>
                </c:pt>
                <c:pt idx="39">
                  <c:v>G9</c:v>
                </c:pt>
                <c:pt idx="40">
                  <c:v>H1</c:v>
                </c:pt>
                <c:pt idx="41">
                  <c:v>H2</c:v>
                </c:pt>
                <c:pt idx="42">
                  <c:v>H3</c:v>
                </c:pt>
              </c:strCache>
            </c:strRef>
          </c:cat>
          <c:val>
            <c:numRef>
              <c:f>'all-level-4'!$F$2:$F$44</c:f>
              <c:numCache>
                <c:formatCode>General</c:formatCode>
                <c:ptCount val="43"/>
                <c:pt idx="0">
                  <c:v>1247</c:v>
                </c:pt>
                <c:pt idx="1">
                  <c:v>953</c:v>
                </c:pt>
                <c:pt idx="2">
                  <c:v>1041</c:v>
                </c:pt>
                <c:pt idx="3">
                  <c:v>2115</c:v>
                </c:pt>
                <c:pt idx="4">
                  <c:v>354</c:v>
                </c:pt>
                <c:pt idx="5">
                  <c:v>351</c:v>
                </c:pt>
                <c:pt idx="6">
                  <c:v>1319</c:v>
                </c:pt>
                <c:pt idx="7">
                  <c:v>1945</c:v>
                </c:pt>
                <c:pt idx="8">
                  <c:v>1594</c:v>
                </c:pt>
                <c:pt idx="9">
                  <c:v>1318</c:v>
                </c:pt>
                <c:pt idx="10">
                  <c:v>1605</c:v>
                </c:pt>
                <c:pt idx="11">
                  <c:v>1854</c:v>
                </c:pt>
                <c:pt idx="12">
                  <c:v>662</c:v>
                </c:pt>
                <c:pt idx="13">
                  <c:v>2595</c:v>
                </c:pt>
                <c:pt idx="14">
                  <c:v>1568</c:v>
                </c:pt>
                <c:pt idx="15">
                  <c:v>743</c:v>
                </c:pt>
                <c:pt idx="16">
                  <c:v>604</c:v>
                </c:pt>
                <c:pt idx="17">
                  <c:v>2843</c:v>
                </c:pt>
                <c:pt idx="18">
                  <c:v>1594</c:v>
                </c:pt>
                <c:pt idx="19">
                  <c:v>1056</c:v>
                </c:pt>
                <c:pt idx="20">
                  <c:v>1888</c:v>
                </c:pt>
                <c:pt idx="21">
                  <c:v>1572</c:v>
                </c:pt>
                <c:pt idx="22">
                  <c:v>895</c:v>
                </c:pt>
                <c:pt idx="23">
                  <c:v>933</c:v>
                </c:pt>
                <c:pt idx="24">
                  <c:v>998</c:v>
                </c:pt>
                <c:pt idx="25">
                  <c:v>1538</c:v>
                </c:pt>
                <c:pt idx="26">
                  <c:v>924</c:v>
                </c:pt>
                <c:pt idx="27">
                  <c:v>1361</c:v>
                </c:pt>
                <c:pt idx="28">
                  <c:v>1337</c:v>
                </c:pt>
                <c:pt idx="29">
                  <c:v>1080</c:v>
                </c:pt>
                <c:pt idx="30">
                  <c:v>1332</c:v>
                </c:pt>
                <c:pt idx="31">
                  <c:v>1239</c:v>
                </c:pt>
                <c:pt idx="32">
                  <c:v>912</c:v>
                </c:pt>
                <c:pt idx="33">
                  <c:v>1036</c:v>
                </c:pt>
                <c:pt idx="34">
                  <c:v>549</c:v>
                </c:pt>
                <c:pt idx="35">
                  <c:v>972</c:v>
                </c:pt>
                <c:pt idx="36">
                  <c:v>1321</c:v>
                </c:pt>
                <c:pt idx="37">
                  <c:v>544</c:v>
                </c:pt>
                <c:pt idx="38">
                  <c:v>1916</c:v>
                </c:pt>
                <c:pt idx="39">
                  <c:v>1318</c:v>
                </c:pt>
                <c:pt idx="40">
                  <c:v>494</c:v>
                </c:pt>
                <c:pt idx="41">
                  <c:v>723</c:v>
                </c:pt>
                <c:pt idx="42">
                  <c:v>890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D737-4D72-AACB-63EE23FE8730}"/>
            </c:ext>
          </c:extLst>
        </c:ser>
        <c:ser>
          <c:idx val="3"/>
          <c:order val="9"/>
          <c:tx>
            <c:strRef>
              <c:f>'all-level-4'!$E$1</c:f>
              <c:strCache>
                <c:ptCount val="1"/>
                <c:pt idx="0">
                  <c:v>k__Bacteria;p__Firmicutes;c__Clostridia;o__Clostridiales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'all-level-4'!$A$2:$A$44</c:f>
              <c:strCache>
                <c:ptCount val="43"/>
                <c:pt idx="0">
                  <c:v>A1</c:v>
                </c:pt>
                <c:pt idx="1">
                  <c:v>A2</c:v>
                </c:pt>
                <c:pt idx="2">
                  <c:v>A3</c:v>
                </c:pt>
                <c:pt idx="3">
                  <c:v>A4</c:v>
                </c:pt>
                <c:pt idx="4">
                  <c:v>A5</c:v>
                </c:pt>
                <c:pt idx="5">
                  <c:v>A6</c:v>
                </c:pt>
                <c:pt idx="6">
                  <c:v>A7</c:v>
                </c:pt>
                <c:pt idx="7">
                  <c:v>A8</c:v>
                </c:pt>
                <c:pt idx="8">
                  <c:v>A9</c:v>
                </c:pt>
                <c:pt idx="9">
                  <c:v>A10</c:v>
                </c:pt>
                <c:pt idx="10">
                  <c:v>B1</c:v>
                </c:pt>
                <c:pt idx="11">
                  <c:v>B2</c:v>
                </c:pt>
                <c:pt idx="12">
                  <c:v>B3</c:v>
                </c:pt>
                <c:pt idx="13">
                  <c:v>C1</c:v>
                </c:pt>
                <c:pt idx="14">
                  <c:v>C2</c:v>
                </c:pt>
                <c:pt idx="15">
                  <c:v>C3</c:v>
                </c:pt>
                <c:pt idx="16">
                  <c:v>C4</c:v>
                </c:pt>
                <c:pt idx="17">
                  <c:v>C5</c:v>
                </c:pt>
                <c:pt idx="18">
                  <c:v>D1</c:v>
                </c:pt>
                <c:pt idx="19">
                  <c:v>D2</c:v>
                </c:pt>
                <c:pt idx="20">
                  <c:v>D3</c:v>
                </c:pt>
                <c:pt idx="21">
                  <c:v>D4</c:v>
                </c:pt>
                <c:pt idx="22">
                  <c:v>D5</c:v>
                </c:pt>
                <c:pt idx="23">
                  <c:v>E1</c:v>
                </c:pt>
                <c:pt idx="24">
                  <c:v>E2</c:v>
                </c:pt>
                <c:pt idx="25">
                  <c:v>E3</c:v>
                </c:pt>
                <c:pt idx="26">
                  <c:v>E4</c:v>
                </c:pt>
                <c:pt idx="27">
                  <c:v>E6</c:v>
                </c:pt>
                <c:pt idx="28">
                  <c:v>E7</c:v>
                </c:pt>
                <c:pt idx="29">
                  <c:v>F1</c:v>
                </c:pt>
                <c:pt idx="30">
                  <c:v>F2</c:v>
                </c:pt>
                <c:pt idx="31">
                  <c:v>G1</c:v>
                </c:pt>
                <c:pt idx="32">
                  <c:v>G2</c:v>
                </c:pt>
                <c:pt idx="33">
                  <c:v>G3</c:v>
                </c:pt>
                <c:pt idx="34">
                  <c:v>G4</c:v>
                </c:pt>
                <c:pt idx="35">
                  <c:v>G5</c:v>
                </c:pt>
                <c:pt idx="36">
                  <c:v>G6</c:v>
                </c:pt>
                <c:pt idx="37">
                  <c:v>G7</c:v>
                </c:pt>
                <c:pt idx="38">
                  <c:v>G8</c:v>
                </c:pt>
                <c:pt idx="39">
                  <c:v>G9</c:v>
                </c:pt>
                <c:pt idx="40">
                  <c:v>H1</c:v>
                </c:pt>
                <c:pt idx="41">
                  <c:v>H2</c:v>
                </c:pt>
                <c:pt idx="42">
                  <c:v>H3</c:v>
                </c:pt>
              </c:strCache>
            </c:strRef>
          </c:cat>
          <c:val>
            <c:numRef>
              <c:f>'all-level-4'!$E$2:$E$44</c:f>
              <c:numCache>
                <c:formatCode>General</c:formatCode>
                <c:ptCount val="43"/>
                <c:pt idx="0">
                  <c:v>0</c:v>
                </c:pt>
                <c:pt idx="1">
                  <c:v>49</c:v>
                </c:pt>
                <c:pt idx="2">
                  <c:v>0</c:v>
                </c:pt>
                <c:pt idx="3">
                  <c:v>515</c:v>
                </c:pt>
                <c:pt idx="4">
                  <c:v>6</c:v>
                </c:pt>
                <c:pt idx="5">
                  <c:v>31</c:v>
                </c:pt>
                <c:pt idx="6">
                  <c:v>17</c:v>
                </c:pt>
                <c:pt idx="7">
                  <c:v>0</c:v>
                </c:pt>
                <c:pt idx="8">
                  <c:v>2</c:v>
                </c:pt>
                <c:pt idx="9">
                  <c:v>13</c:v>
                </c:pt>
                <c:pt idx="10">
                  <c:v>0</c:v>
                </c:pt>
                <c:pt idx="11">
                  <c:v>65</c:v>
                </c:pt>
                <c:pt idx="12">
                  <c:v>7</c:v>
                </c:pt>
                <c:pt idx="13">
                  <c:v>0</c:v>
                </c:pt>
                <c:pt idx="14">
                  <c:v>0</c:v>
                </c:pt>
                <c:pt idx="15">
                  <c:v>7</c:v>
                </c:pt>
                <c:pt idx="16">
                  <c:v>102</c:v>
                </c:pt>
                <c:pt idx="17">
                  <c:v>16</c:v>
                </c:pt>
                <c:pt idx="18">
                  <c:v>12</c:v>
                </c:pt>
                <c:pt idx="19">
                  <c:v>7</c:v>
                </c:pt>
                <c:pt idx="20">
                  <c:v>39</c:v>
                </c:pt>
                <c:pt idx="21">
                  <c:v>18</c:v>
                </c:pt>
                <c:pt idx="22">
                  <c:v>4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5</c:v>
                </c:pt>
                <c:pt idx="27">
                  <c:v>5</c:v>
                </c:pt>
                <c:pt idx="28">
                  <c:v>4</c:v>
                </c:pt>
                <c:pt idx="29">
                  <c:v>6</c:v>
                </c:pt>
                <c:pt idx="30">
                  <c:v>0</c:v>
                </c:pt>
                <c:pt idx="31">
                  <c:v>14</c:v>
                </c:pt>
                <c:pt idx="32">
                  <c:v>0</c:v>
                </c:pt>
                <c:pt idx="33">
                  <c:v>0</c:v>
                </c:pt>
                <c:pt idx="34">
                  <c:v>6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2</c:v>
                </c:pt>
                <c:pt idx="40">
                  <c:v>0</c:v>
                </c:pt>
                <c:pt idx="41">
                  <c:v>348</c:v>
                </c:pt>
                <c:pt idx="4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D737-4D72-AACB-63EE23FE8730}"/>
            </c:ext>
          </c:extLst>
        </c:ser>
        <c:ser>
          <c:idx val="2"/>
          <c:order val="10"/>
          <c:tx>
            <c:strRef>
              <c:f>'all-level-4'!$D$1</c:f>
              <c:strCache>
                <c:ptCount val="1"/>
                <c:pt idx="0">
                  <c:v>k__Bacteria;p__Firmicutes;__;__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'all-level-4'!$A$2:$A$44</c:f>
              <c:strCache>
                <c:ptCount val="43"/>
                <c:pt idx="0">
                  <c:v>A1</c:v>
                </c:pt>
                <c:pt idx="1">
                  <c:v>A2</c:v>
                </c:pt>
                <c:pt idx="2">
                  <c:v>A3</c:v>
                </c:pt>
                <c:pt idx="3">
                  <c:v>A4</c:v>
                </c:pt>
                <c:pt idx="4">
                  <c:v>A5</c:v>
                </c:pt>
                <c:pt idx="5">
                  <c:v>A6</c:v>
                </c:pt>
                <c:pt idx="6">
                  <c:v>A7</c:v>
                </c:pt>
                <c:pt idx="7">
                  <c:v>A8</c:v>
                </c:pt>
                <c:pt idx="8">
                  <c:v>A9</c:v>
                </c:pt>
                <c:pt idx="9">
                  <c:v>A10</c:v>
                </c:pt>
                <c:pt idx="10">
                  <c:v>B1</c:v>
                </c:pt>
                <c:pt idx="11">
                  <c:v>B2</c:v>
                </c:pt>
                <c:pt idx="12">
                  <c:v>B3</c:v>
                </c:pt>
                <c:pt idx="13">
                  <c:v>C1</c:v>
                </c:pt>
                <c:pt idx="14">
                  <c:v>C2</c:v>
                </c:pt>
                <c:pt idx="15">
                  <c:v>C3</c:v>
                </c:pt>
                <c:pt idx="16">
                  <c:v>C4</c:v>
                </c:pt>
                <c:pt idx="17">
                  <c:v>C5</c:v>
                </c:pt>
                <c:pt idx="18">
                  <c:v>D1</c:v>
                </c:pt>
                <c:pt idx="19">
                  <c:v>D2</c:v>
                </c:pt>
                <c:pt idx="20">
                  <c:v>D3</c:v>
                </c:pt>
                <c:pt idx="21">
                  <c:v>D4</c:v>
                </c:pt>
                <c:pt idx="22">
                  <c:v>D5</c:v>
                </c:pt>
                <c:pt idx="23">
                  <c:v>E1</c:v>
                </c:pt>
                <c:pt idx="24">
                  <c:v>E2</c:v>
                </c:pt>
                <c:pt idx="25">
                  <c:v>E3</c:v>
                </c:pt>
                <c:pt idx="26">
                  <c:v>E4</c:v>
                </c:pt>
                <c:pt idx="27">
                  <c:v>E6</c:v>
                </c:pt>
                <c:pt idx="28">
                  <c:v>E7</c:v>
                </c:pt>
                <c:pt idx="29">
                  <c:v>F1</c:v>
                </c:pt>
                <c:pt idx="30">
                  <c:v>F2</c:v>
                </c:pt>
                <c:pt idx="31">
                  <c:v>G1</c:v>
                </c:pt>
                <c:pt idx="32">
                  <c:v>G2</c:v>
                </c:pt>
                <c:pt idx="33">
                  <c:v>G3</c:v>
                </c:pt>
                <c:pt idx="34">
                  <c:v>G4</c:v>
                </c:pt>
                <c:pt idx="35">
                  <c:v>G5</c:v>
                </c:pt>
                <c:pt idx="36">
                  <c:v>G6</c:v>
                </c:pt>
                <c:pt idx="37">
                  <c:v>G7</c:v>
                </c:pt>
                <c:pt idx="38">
                  <c:v>G8</c:v>
                </c:pt>
                <c:pt idx="39">
                  <c:v>G9</c:v>
                </c:pt>
                <c:pt idx="40">
                  <c:v>H1</c:v>
                </c:pt>
                <c:pt idx="41">
                  <c:v>H2</c:v>
                </c:pt>
                <c:pt idx="42">
                  <c:v>H3</c:v>
                </c:pt>
              </c:strCache>
            </c:strRef>
          </c:cat>
          <c:val>
            <c:numRef>
              <c:f>'all-level-4'!$D$2:$D$44</c:f>
              <c:numCache>
                <c:formatCode>General</c:formatCode>
                <c:ptCount val="43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14</c:v>
                </c:pt>
                <c:pt idx="4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D737-4D72-AACB-63EE23FE8730}"/>
            </c:ext>
          </c:extLst>
        </c:ser>
        <c:ser>
          <c:idx val="1"/>
          <c:order val="11"/>
          <c:tx>
            <c:strRef>
              <c:f>'all-level-4'!$C$1</c:f>
              <c:strCache>
                <c:ptCount val="1"/>
                <c:pt idx="0">
                  <c:v>k__Bacteria;p__Bacteroidetes;__;__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'all-level-4'!$A$2:$A$44</c:f>
              <c:strCache>
                <c:ptCount val="43"/>
                <c:pt idx="0">
                  <c:v>A1</c:v>
                </c:pt>
                <c:pt idx="1">
                  <c:v>A2</c:v>
                </c:pt>
                <c:pt idx="2">
                  <c:v>A3</c:v>
                </c:pt>
                <c:pt idx="3">
                  <c:v>A4</c:v>
                </c:pt>
                <c:pt idx="4">
                  <c:v>A5</c:v>
                </c:pt>
                <c:pt idx="5">
                  <c:v>A6</c:v>
                </c:pt>
                <c:pt idx="6">
                  <c:v>A7</c:v>
                </c:pt>
                <c:pt idx="7">
                  <c:v>A8</c:v>
                </c:pt>
                <c:pt idx="8">
                  <c:v>A9</c:v>
                </c:pt>
                <c:pt idx="9">
                  <c:v>A10</c:v>
                </c:pt>
                <c:pt idx="10">
                  <c:v>B1</c:v>
                </c:pt>
                <c:pt idx="11">
                  <c:v>B2</c:v>
                </c:pt>
                <c:pt idx="12">
                  <c:v>B3</c:v>
                </c:pt>
                <c:pt idx="13">
                  <c:v>C1</c:v>
                </c:pt>
                <c:pt idx="14">
                  <c:v>C2</c:v>
                </c:pt>
                <c:pt idx="15">
                  <c:v>C3</c:v>
                </c:pt>
                <c:pt idx="16">
                  <c:v>C4</c:v>
                </c:pt>
                <c:pt idx="17">
                  <c:v>C5</c:v>
                </c:pt>
                <c:pt idx="18">
                  <c:v>D1</c:v>
                </c:pt>
                <c:pt idx="19">
                  <c:v>D2</c:v>
                </c:pt>
                <c:pt idx="20">
                  <c:v>D3</c:v>
                </c:pt>
                <c:pt idx="21">
                  <c:v>D4</c:v>
                </c:pt>
                <c:pt idx="22">
                  <c:v>D5</c:v>
                </c:pt>
                <c:pt idx="23">
                  <c:v>E1</c:v>
                </c:pt>
                <c:pt idx="24">
                  <c:v>E2</c:v>
                </c:pt>
                <c:pt idx="25">
                  <c:v>E3</c:v>
                </c:pt>
                <c:pt idx="26">
                  <c:v>E4</c:v>
                </c:pt>
                <c:pt idx="27">
                  <c:v>E6</c:v>
                </c:pt>
                <c:pt idx="28">
                  <c:v>E7</c:v>
                </c:pt>
                <c:pt idx="29">
                  <c:v>F1</c:v>
                </c:pt>
                <c:pt idx="30">
                  <c:v>F2</c:v>
                </c:pt>
                <c:pt idx="31">
                  <c:v>G1</c:v>
                </c:pt>
                <c:pt idx="32">
                  <c:v>G2</c:v>
                </c:pt>
                <c:pt idx="33">
                  <c:v>G3</c:v>
                </c:pt>
                <c:pt idx="34">
                  <c:v>G4</c:v>
                </c:pt>
                <c:pt idx="35">
                  <c:v>G5</c:v>
                </c:pt>
                <c:pt idx="36">
                  <c:v>G6</c:v>
                </c:pt>
                <c:pt idx="37">
                  <c:v>G7</c:v>
                </c:pt>
                <c:pt idx="38">
                  <c:v>G8</c:v>
                </c:pt>
                <c:pt idx="39">
                  <c:v>G9</c:v>
                </c:pt>
                <c:pt idx="40">
                  <c:v>H1</c:v>
                </c:pt>
                <c:pt idx="41">
                  <c:v>H2</c:v>
                </c:pt>
                <c:pt idx="42">
                  <c:v>H3</c:v>
                </c:pt>
              </c:strCache>
            </c:strRef>
          </c:cat>
          <c:val>
            <c:numRef>
              <c:f>'all-level-4'!$C$2:$C$44</c:f>
              <c:numCache>
                <c:formatCode>General</c:formatCode>
                <c:ptCount val="43"/>
                <c:pt idx="0">
                  <c:v>0</c:v>
                </c:pt>
                <c:pt idx="1">
                  <c:v>46</c:v>
                </c:pt>
                <c:pt idx="2">
                  <c:v>0</c:v>
                </c:pt>
                <c:pt idx="3">
                  <c:v>43</c:v>
                </c:pt>
                <c:pt idx="4">
                  <c:v>15</c:v>
                </c:pt>
                <c:pt idx="5">
                  <c:v>18</c:v>
                </c:pt>
                <c:pt idx="6">
                  <c:v>12</c:v>
                </c:pt>
                <c:pt idx="7">
                  <c:v>2</c:v>
                </c:pt>
                <c:pt idx="8">
                  <c:v>0</c:v>
                </c:pt>
                <c:pt idx="9">
                  <c:v>14</c:v>
                </c:pt>
                <c:pt idx="10">
                  <c:v>3</c:v>
                </c:pt>
                <c:pt idx="11">
                  <c:v>0</c:v>
                </c:pt>
                <c:pt idx="12">
                  <c:v>21</c:v>
                </c:pt>
                <c:pt idx="13">
                  <c:v>2</c:v>
                </c:pt>
                <c:pt idx="14">
                  <c:v>0</c:v>
                </c:pt>
                <c:pt idx="15">
                  <c:v>9</c:v>
                </c:pt>
                <c:pt idx="16">
                  <c:v>14</c:v>
                </c:pt>
                <c:pt idx="17">
                  <c:v>3</c:v>
                </c:pt>
                <c:pt idx="18">
                  <c:v>0</c:v>
                </c:pt>
                <c:pt idx="19">
                  <c:v>2</c:v>
                </c:pt>
                <c:pt idx="20">
                  <c:v>8</c:v>
                </c:pt>
                <c:pt idx="21">
                  <c:v>6</c:v>
                </c:pt>
                <c:pt idx="22">
                  <c:v>0</c:v>
                </c:pt>
                <c:pt idx="23">
                  <c:v>4</c:v>
                </c:pt>
                <c:pt idx="24">
                  <c:v>2</c:v>
                </c:pt>
                <c:pt idx="25">
                  <c:v>0</c:v>
                </c:pt>
                <c:pt idx="26">
                  <c:v>0</c:v>
                </c:pt>
                <c:pt idx="27">
                  <c:v>6</c:v>
                </c:pt>
                <c:pt idx="28">
                  <c:v>0</c:v>
                </c:pt>
                <c:pt idx="29">
                  <c:v>39</c:v>
                </c:pt>
                <c:pt idx="30">
                  <c:v>14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8</c:v>
                </c:pt>
                <c:pt idx="35">
                  <c:v>0</c:v>
                </c:pt>
                <c:pt idx="36">
                  <c:v>9</c:v>
                </c:pt>
                <c:pt idx="37">
                  <c:v>5</c:v>
                </c:pt>
                <c:pt idx="38">
                  <c:v>0</c:v>
                </c:pt>
                <c:pt idx="39">
                  <c:v>14</c:v>
                </c:pt>
                <c:pt idx="40">
                  <c:v>5</c:v>
                </c:pt>
                <c:pt idx="41">
                  <c:v>20</c:v>
                </c:pt>
                <c:pt idx="4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B-D737-4D72-AACB-63EE23FE8730}"/>
            </c:ext>
          </c:extLst>
        </c:ser>
        <c:ser>
          <c:idx val="0"/>
          <c:order val="12"/>
          <c:tx>
            <c:strRef>
              <c:f>'all-level-4'!$B$1</c:f>
              <c:strCache>
                <c:ptCount val="1"/>
                <c:pt idx="0">
                  <c:v>k__Bacteria;__;__;__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'all-level-4'!$A$2:$A$44</c:f>
              <c:strCache>
                <c:ptCount val="43"/>
                <c:pt idx="0">
                  <c:v>A1</c:v>
                </c:pt>
                <c:pt idx="1">
                  <c:v>A2</c:v>
                </c:pt>
                <c:pt idx="2">
                  <c:v>A3</c:v>
                </c:pt>
                <c:pt idx="3">
                  <c:v>A4</c:v>
                </c:pt>
                <c:pt idx="4">
                  <c:v>A5</c:v>
                </c:pt>
                <c:pt idx="5">
                  <c:v>A6</c:v>
                </c:pt>
                <c:pt idx="6">
                  <c:v>A7</c:v>
                </c:pt>
                <c:pt idx="7">
                  <c:v>A8</c:v>
                </c:pt>
                <c:pt idx="8">
                  <c:v>A9</c:v>
                </c:pt>
                <c:pt idx="9">
                  <c:v>A10</c:v>
                </c:pt>
                <c:pt idx="10">
                  <c:v>B1</c:v>
                </c:pt>
                <c:pt idx="11">
                  <c:v>B2</c:v>
                </c:pt>
                <c:pt idx="12">
                  <c:v>B3</c:v>
                </c:pt>
                <c:pt idx="13">
                  <c:v>C1</c:v>
                </c:pt>
                <c:pt idx="14">
                  <c:v>C2</c:v>
                </c:pt>
                <c:pt idx="15">
                  <c:v>C3</c:v>
                </c:pt>
                <c:pt idx="16">
                  <c:v>C4</c:v>
                </c:pt>
                <c:pt idx="17">
                  <c:v>C5</c:v>
                </c:pt>
                <c:pt idx="18">
                  <c:v>D1</c:v>
                </c:pt>
                <c:pt idx="19">
                  <c:v>D2</c:v>
                </c:pt>
                <c:pt idx="20">
                  <c:v>D3</c:v>
                </c:pt>
                <c:pt idx="21">
                  <c:v>D4</c:v>
                </c:pt>
                <c:pt idx="22">
                  <c:v>D5</c:v>
                </c:pt>
                <c:pt idx="23">
                  <c:v>E1</c:v>
                </c:pt>
                <c:pt idx="24">
                  <c:v>E2</c:v>
                </c:pt>
                <c:pt idx="25">
                  <c:v>E3</c:v>
                </c:pt>
                <c:pt idx="26">
                  <c:v>E4</c:v>
                </c:pt>
                <c:pt idx="27">
                  <c:v>E6</c:v>
                </c:pt>
                <c:pt idx="28">
                  <c:v>E7</c:v>
                </c:pt>
                <c:pt idx="29">
                  <c:v>F1</c:v>
                </c:pt>
                <c:pt idx="30">
                  <c:v>F2</c:v>
                </c:pt>
                <c:pt idx="31">
                  <c:v>G1</c:v>
                </c:pt>
                <c:pt idx="32">
                  <c:v>G2</c:v>
                </c:pt>
                <c:pt idx="33">
                  <c:v>G3</c:v>
                </c:pt>
                <c:pt idx="34">
                  <c:v>G4</c:v>
                </c:pt>
                <c:pt idx="35">
                  <c:v>G5</c:v>
                </c:pt>
                <c:pt idx="36">
                  <c:v>G6</c:v>
                </c:pt>
                <c:pt idx="37">
                  <c:v>G7</c:v>
                </c:pt>
                <c:pt idx="38">
                  <c:v>G8</c:v>
                </c:pt>
                <c:pt idx="39">
                  <c:v>G9</c:v>
                </c:pt>
                <c:pt idx="40">
                  <c:v>H1</c:v>
                </c:pt>
                <c:pt idx="41">
                  <c:v>H2</c:v>
                </c:pt>
                <c:pt idx="42">
                  <c:v>H3</c:v>
                </c:pt>
              </c:strCache>
            </c:strRef>
          </c:cat>
          <c:val>
            <c:numRef>
              <c:f>'all-level-4'!$B$2:$B$44</c:f>
              <c:numCache>
                <c:formatCode>General</c:formatCode>
                <c:ptCount val="43"/>
                <c:pt idx="0">
                  <c:v>3220</c:v>
                </c:pt>
                <c:pt idx="1">
                  <c:v>1019</c:v>
                </c:pt>
                <c:pt idx="2">
                  <c:v>3329</c:v>
                </c:pt>
                <c:pt idx="3">
                  <c:v>1145</c:v>
                </c:pt>
                <c:pt idx="4">
                  <c:v>1949</c:v>
                </c:pt>
                <c:pt idx="5">
                  <c:v>1125</c:v>
                </c:pt>
                <c:pt idx="6">
                  <c:v>254</c:v>
                </c:pt>
                <c:pt idx="7">
                  <c:v>701</c:v>
                </c:pt>
                <c:pt idx="8">
                  <c:v>510</c:v>
                </c:pt>
                <c:pt idx="9">
                  <c:v>323</c:v>
                </c:pt>
                <c:pt idx="10">
                  <c:v>1686</c:v>
                </c:pt>
                <c:pt idx="11">
                  <c:v>366</c:v>
                </c:pt>
                <c:pt idx="12">
                  <c:v>2444</c:v>
                </c:pt>
                <c:pt idx="13">
                  <c:v>151</c:v>
                </c:pt>
                <c:pt idx="14">
                  <c:v>60</c:v>
                </c:pt>
                <c:pt idx="15">
                  <c:v>1439</c:v>
                </c:pt>
                <c:pt idx="16">
                  <c:v>382</c:v>
                </c:pt>
                <c:pt idx="17">
                  <c:v>212</c:v>
                </c:pt>
                <c:pt idx="18">
                  <c:v>508</c:v>
                </c:pt>
                <c:pt idx="19">
                  <c:v>531</c:v>
                </c:pt>
                <c:pt idx="20">
                  <c:v>619</c:v>
                </c:pt>
                <c:pt idx="21">
                  <c:v>4646</c:v>
                </c:pt>
                <c:pt idx="22">
                  <c:v>414</c:v>
                </c:pt>
                <c:pt idx="23">
                  <c:v>1555</c:v>
                </c:pt>
                <c:pt idx="24">
                  <c:v>198</c:v>
                </c:pt>
                <c:pt idx="25">
                  <c:v>55</c:v>
                </c:pt>
                <c:pt idx="26">
                  <c:v>6091</c:v>
                </c:pt>
                <c:pt idx="27">
                  <c:v>2360</c:v>
                </c:pt>
                <c:pt idx="28">
                  <c:v>3216</c:v>
                </c:pt>
                <c:pt idx="29">
                  <c:v>1219</c:v>
                </c:pt>
                <c:pt idx="30">
                  <c:v>315</c:v>
                </c:pt>
                <c:pt idx="31">
                  <c:v>1786</c:v>
                </c:pt>
                <c:pt idx="32">
                  <c:v>558</c:v>
                </c:pt>
                <c:pt idx="33">
                  <c:v>140</c:v>
                </c:pt>
                <c:pt idx="34">
                  <c:v>2687</c:v>
                </c:pt>
                <c:pt idx="35">
                  <c:v>656</c:v>
                </c:pt>
                <c:pt idx="36">
                  <c:v>295</c:v>
                </c:pt>
                <c:pt idx="37">
                  <c:v>3657</c:v>
                </c:pt>
                <c:pt idx="38">
                  <c:v>584</c:v>
                </c:pt>
                <c:pt idx="39">
                  <c:v>3187</c:v>
                </c:pt>
                <c:pt idx="40">
                  <c:v>3713</c:v>
                </c:pt>
                <c:pt idx="41">
                  <c:v>3094</c:v>
                </c:pt>
                <c:pt idx="42">
                  <c:v>1787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D737-4D72-AACB-63EE23FE873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5"/>
        <c:overlap val="100"/>
        <c:axId val="455407912"/>
        <c:axId val="455405944"/>
      </c:barChart>
      <c:catAx>
        <c:axId val="4554079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55405944"/>
        <c:crosses val="autoZero"/>
        <c:auto val="1"/>
        <c:lblAlgn val="ctr"/>
        <c:lblOffset val="100"/>
        <c:noMultiLvlLbl val="0"/>
      </c:catAx>
      <c:valAx>
        <c:axId val="4554059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554079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percentStacked"/>
        <c:varyColors val="0"/>
        <c:ser>
          <c:idx val="16"/>
          <c:order val="0"/>
          <c:tx>
            <c:strRef>
              <c:f>'all-level-5'!$R$1</c:f>
              <c:strCache>
                <c:ptCount val="1"/>
                <c:pt idx="0">
                  <c:v>k__Bacteria;p__Tenericutes;c__Mollicutes;o__Mycoplasmatales;f__Mycoplasmataceae</c:v>
                </c:pt>
              </c:strCache>
            </c:strRef>
          </c:tx>
          <c:spPr>
            <a:solidFill>
              <a:schemeClr val="accent5">
                <a:lumMod val="80000"/>
                <a:lumOff val="20000"/>
              </a:schemeClr>
            </a:solidFill>
            <a:ln>
              <a:noFill/>
            </a:ln>
            <a:effectLst/>
          </c:spPr>
          <c:invertIfNegative val="0"/>
          <c:cat>
            <c:strRef>
              <c:f>'all-level-5'!$A$2:$A$44</c:f>
              <c:strCache>
                <c:ptCount val="43"/>
                <c:pt idx="0">
                  <c:v>A1</c:v>
                </c:pt>
                <c:pt idx="1">
                  <c:v>A2</c:v>
                </c:pt>
                <c:pt idx="2">
                  <c:v>A3</c:v>
                </c:pt>
                <c:pt idx="3">
                  <c:v>A4</c:v>
                </c:pt>
                <c:pt idx="4">
                  <c:v>A5</c:v>
                </c:pt>
                <c:pt idx="5">
                  <c:v>A6</c:v>
                </c:pt>
                <c:pt idx="6">
                  <c:v>A7</c:v>
                </c:pt>
                <c:pt idx="7">
                  <c:v>A8</c:v>
                </c:pt>
                <c:pt idx="8">
                  <c:v>A9</c:v>
                </c:pt>
                <c:pt idx="9">
                  <c:v>A10</c:v>
                </c:pt>
                <c:pt idx="10">
                  <c:v>B1</c:v>
                </c:pt>
                <c:pt idx="11">
                  <c:v>B2</c:v>
                </c:pt>
                <c:pt idx="12">
                  <c:v>B3</c:v>
                </c:pt>
                <c:pt idx="13">
                  <c:v>C1</c:v>
                </c:pt>
                <c:pt idx="14">
                  <c:v>C2</c:v>
                </c:pt>
                <c:pt idx="15">
                  <c:v>C3</c:v>
                </c:pt>
                <c:pt idx="16">
                  <c:v>C4</c:v>
                </c:pt>
                <c:pt idx="17">
                  <c:v>C5</c:v>
                </c:pt>
                <c:pt idx="18">
                  <c:v>D1</c:v>
                </c:pt>
                <c:pt idx="19">
                  <c:v>D2</c:v>
                </c:pt>
                <c:pt idx="20">
                  <c:v>D3</c:v>
                </c:pt>
                <c:pt idx="21">
                  <c:v>D4</c:v>
                </c:pt>
                <c:pt idx="22">
                  <c:v>D5</c:v>
                </c:pt>
                <c:pt idx="23">
                  <c:v>E1</c:v>
                </c:pt>
                <c:pt idx="24">
                  <c:v>E2</c:v>
                </c:pt>
                <c:pt idx="25">
                  <c:v>E3</c:v>
                </c:pt>
                <c:pt idx="26">
                  <c:v>E4</c:v>
                </c:pt>
                <c:pt idx="27">
                  <c:v>E6</c:v>
                </c:pt>
                <c:pt idx="28">
                  <c:v>E7</c:v>
                </c:pt>
                <c:pt idx="29">
                  <c:v>F1</c:v>
                </c:pt>
                <c:pt idx="30">
                  <c:v>F2</c:v>
                </c:pt>
                <c:pt idx="31">
                  <c:v>G1</c:v>
                </c:pt>
                <c:pt idx="32">
                  <c:v>G2</c:v>
                </c:pt>
                <c:pt idx="33">
                  <c:v>G3</c:v>
                </c:pt>
                <c:pt idx="34">
                  <c:v>G4</c:v>
                </c:pt>
                <c:pt idx="35">
                  <c:v>G5</c:v>
                </c:pt>
                <c:pt idx="36">
                  <c:v>G6</c:v>
                </c:pt>
                <c:pt idx="37">
                  <c:v>G7</c:v>
                </c:pt>
                <c:pt idx="38">
                  <c:v>G8</c:v>
                </c:pt>
                <c:pt idx="39">
                  <c:v>G9</c:v>
                </c:pt>
                <c:pt idx="40">
                  <c:v>H1</c:v>
                </c:pt>
                <c:pt idx="41">
                  <c:v>H2</c:v>
                </c:pt>
                <c:pt idx="42">
                  <c:v>H3</c:v>
                </c:pt>
              </c:strCache>
            </c:strRef>
          </c:cat>
          <c:val>
            <c:numRef>
              <c:f>'all-level-5'!$R$2:$R$44</c:f>
              <c:numCache>
                <c:formatCode>General</c:formatCode>
                <c:ptCount val="43"/>
                <c:pt idx="0">
                  <c:v>1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4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4</c:v>
                </c:pt>
                <c:pt idx="27">
                  <c:v>3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4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2</c:v>
                </c:pt>
                <c:pt idx="4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9A2-4348-9931-B75AC0378625}"/>
            </c:ext>
          </c:extLst>
        </c:ser>
        <c:ser>
          <c:idx val="15"/>
          <c:order val="1"/>
          <c:tx>
            <c:strRef>
              <c:f>'all-level-5'!$Q$1</c:f>
              <c:strCache>
                <c:ptCount val="1"/>
                <c:pt idx="0">
                  <c:v>k__Bacteria;p__Proteobacteria;c__Gammaproteobacteria;__;__</c:v>
                </c:pt>
              </c:strCache>
            </c:strRef>
          </c:tx>
          <c:spPr>
            <a:solidFill>
              <a:schemeClr val="accent4">
                <a:lumMod val="80000"/>
                <a:lumOff val="20000"/>
              </a:schemeClr>
            </a:solidFill>
            <a:ln>
              <a:noFill/>
            </a:ln>
            <a:effectLst/>
          </c:spPr>
          <c:invertIfNegative val="0"/>
          <c:cat>
            <c:strRef>
              <c:f>'all-level-5'!$A$2:$A$44</c:f>
              <c:strCache>
                <c:ptCount val="43"/>
                <c:pt idx="0">
                  <c:v>A1</c:v>
                </c:pt>
                <c:pt idx="1">
                  <c:v>A2</c:v>
                </c:pt>
                <c:pt idx="2">
                  <c:v>A3</c:v>
                </c:pt>
                <c:pt idx="3">
                  <c:v>A4</c:v>
                </c:pt>
                <c:pt idx="4">
                  <c:v>A5</c:v>
                </c:pt>
                <c:pt idx="5">
                  <c:v>A6</c:v>
                </c:pt>
                <c:pt idx="6">
                  <c:v>A7</c:v>
                </c:pt>
                <c:pt idx="7">
                  <c:v>A8</c:v>
                </c:pt>
                <c:pt idx="8">
                  <c:v>A9</c:v>
                </c:pt>
                <c:pt idx="9">
                  <c:v>A10</c:v>
                </c:pt>
                <c:pt idx="10">
                  <c:v>B1</c:v>
                </c:pt>
                <c:pt idx="11">
                  <c:v>B2</c:v>
                </c:pt>
                <c:pt idx="12">
                  <c:v>B3</c:v>
                </c:pt>
                <c:pt idx="13">
                  <c:v>C1</c:v>
                </c:pt>
                <c:pt idx="14">
                  <c:v>C2</c:v>
                </c:pt>
                <c:pt idx="15">
                  <c:v>C3</c:v>
                </c:pt>
                <c:pt idx="16">
                  <c:v>C4</c:v>
                </c:pt>
                <c:pt idx="17">
                  <c:v>C5</c:v>
                </c:pt>
                <c:pt idx="18">
                  <c:v>D1</c:v>
                </c:pt>
                <c:pt idx="19">
                  <c:v>D2</c:v>
                </c:pt>
                <c:pt idx="20">
                  <c:v>D3</c:v>
                </c:pt>
                <c:pt idx="21">
                  <c:v>D4</c:v>
                </c:pt>
                <c:pt idx="22">
                  <c:v>D5</c:v>
                </c:pt>
                <c:pt idx="23">
                  <c:v>E1</c:v>
                </c:pt>
                <c:pt idx="24">
                  <c:v>E2</c:v>
                </c:pt>
                <c:pt idx="25">
                  <c:v>E3</c:v>
                </c:pt>
                <c:pt idx="26">
                  <c:v>E4</c:v>
                </c:pt>
                <c:pt idx="27">
                  <c:v>E6</c:v>
                </c:pt>
                <c:pt idx="28">
                  <c:v>E7</c:v>
                </c:pt>
                <c:pt idx="29">
                  <c:v>F1</c:v>
                </c:pt>
                <c:pt idx="30">
                  <c:v>F2</c:v>
                </c:pt>
                <c:pt idx="31">
                  <c:v>G1</c:v>
                </c:pt>
                <c:pt idx="32">
                  <c:v>G2</c:v>
                </c:pt>
                <c:pt idx="33">
                  <c:v>G3</c:v>
                </c:pt>
                <c:pt idx="34">
                  <c:v>G4</c:v>
                </c:pt>
                <c:pt idx="35">
                  <c:v>G5</c:v>
                </c:pt>
                <c:pt idx="36">
                  <c:v>G6</c:v>
                </c:pt>
                <c:pt idx="37">
                  <c:v>G7</c:v>
                </c:pt>
                <c:pt idx="38">
                  <c:v>G8</c:v>
                </c:pt>
                <c:pt idx="39">
                  <c:v>G9</c:v>
                </c:pt>
                <c:pt idx="40">
                  <c:v>H1</c:v>
                </c:pt>
                <c:pt idx="41">
                  <c:v>H2</c:v>
                </c:pt>
                <c:pt idx="42">
                  <c:v>H3</c:v>
                </c:pt>
              </c:strCache>
            </c:strRef>
          </c:cat>
          <c:val>
            <c:numRef>
              <c:f>'all-level-5'!$Q$2:$Q$44</c:f>
              <c:numCache>
                <c:formatCode>General</c:formatCode>
                <c:ptCount val="43"/>
                <c:pt idx="0">
                  <c:v>0</c:v>
                </c:pt>
                <c:pt idx="1">
                  <c:v>2</c:v>
                </c:pt>
                <c:pt idx="2">
                  <c:v>0</c:v>
                </c:pt>
                <c:pt idx="3">
                  <c:v>107</c:v>
                </c:pt>
                <c:pt idx="4">
                  <c:v>0</c:v>
                </c:pt>
                <c:pt idx="5">
                  <c:v>2</c:v>
                </c:pt>
                <c:pt idx="6">
                  <c:v>0</c:v>
                </c:pt>
                <c:pt idx="7">
                  <c:v>14</c:v>
                </c:pt>
                <c:pt idx="8">
                  <c:v>6</c:v>
                </c:pt>
                <c:pt idx="9">
                  <c:v>31</c:v>
                </c:pt>
                <c:pt idx="10">
                  <c:v>0</c:v>
                </c:pt>
                <c:pt idx="11">
                  <c:v>16</c:v>
                </c:pt>
                <c:pt idx="12">
                  <c:v>19</c:v>
                </c:pt>
                <c:pt idx="13">
                  <c:v>19</c:v>
                </c:pt>
                <c:pt idx="14">
                  <c:v>0</c:v>
                </c:pt>
                <c:pt idx="15">
                  <c:v>6</c:v>
                </c:pt>
                <c:pt idx="16">
                  <c:v>12</c:v>
                </c:pt>
                <c:pt idx="17">
                  <c:v>32</c:v>
                </c:pt>
                <c:pt idx="18">
                  <c:v>59</c:v>
                </c:pt>
                <c:pt idx="19">
                  <c:v>258</c:v>
                </c:pt>
                <c:pt idx="20">
                  <c:v>4</c:v>
                </c:pt>
                <c:pt idx="21">
                  <c:v>0</c:v>
                </c:pt>
                <c:pt idx="22">
                  <c:v>6</c:v>
                </c:pt>
                <c:pt idx="23">
                  <c:v>14</c:v>
                </c:pt>
                <c:pt idx="24">
                  <c:v>36</c:v>
                </c:pt>
                <c:pt idx="25">
                  <c:v>2</c:v>
                </c:pt>
                <c:pt idx="26">
                  <c:v>12</c:v>
                </c:pt>
                <c:pt idx="27">
                  <c:v>0</c:v>
                </c:pt>
                <c:pt idx="28">
                  <c:v>0</c:v>
                </c:pt>
                <c:pt idx="29">
                  <c:v>5</c:v>
                </c:pt>
                <c:pt idx="30">
                  <c:v>0</c:v>
                </c:pt>
                <c:pt idx="31">
                  <c:v>18</c:v>
                </c:pt>
                <c:pt idx="32">
                  <c:v>72</c:v>
                </c:pt>
                <c:pt idx="33">
                  <c:v>121</c:v>
                </c:pt>
                <c:pt idx="34">
                  <c:v>4</c:v>
                </c:pt>
                <c:pt idx="35">
                  <c:v>5</c:v>
                </c:pt>
                <c:pt idx="36">
                  <c:v>18</c:v>
                </c:pt>
                <c:pt idx="37">
                  <c:v>3</c:v>
                </c:pt>
                <c:pt idx="38">
                  <c:v>3</c:v>
                </c:pt>
                <c:pt idx="39">
                  <c:v>2</c:v>
                </c:pt>
                <c:pt idx="40">
                  <c:v>2</c:v>
                </c:pt>
                <c:pt idx="41">
                  <c:v>4</c:v>
                </c:pt>
                <c:pt idx="42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9A2-4348-9931-B75AC0378625}"/>
            </c:ext>
          </c:extLst>
        </c:ser>
        <c:ser>
          <c:idx val="14"/>
          <c:order val="2"/>
          <c:tx>
            <c:strRef>
              <c:f>'all-level-5'!$P$1</c:f>
              <c:strCache>
                <c:ptCount val="1"/>
                <c:pt idx="0">
                  <c:v>k__Bacteria;p__Proteobacteria;c__Epsilonproteobacteria;o__Campylobacterales;f__Helicobacteraceae</c:v>
                </c:pt>
              </c:strCache>
            </c:strRef>
          </c:tx>
          <c:spPr>
            <a:solidFill>
              <a:schemeClr val="accent3">
                <a:lumMod val="80000"/>
                <a:lumOff val="20000"/>
              </a:schemeClr>
            </a:solidFill>
            <a:ln>
              <a:noFill/>
            </a:ln>
            <a:effectLst/>
          </c:spPr>
          <c:invertIfNegative val="0"/>
          <c:cat>
            <c:strRef>
              <c:f>'all-level-5'!$A$2:$A$44</c:f>
              <c:strCache>
                <c:ptCount val="43"/>
                <c:pt idx="0">
                  <c:v>A1</c:v>
                </c:pt>
                <c:pt idx="1">
                  <c:v>A2</c:v>
                </c:pt>
                <c:pt idx="2">
                  <c:v>A3</c:v>
                </c:pt>
                <c:pt idx="3">
                  <c:v>A4</c:v>
                </c:pt>
                <c:pt idx="4">
                  <c:v>A5</c:v>
                </c:pt>
                <c:pt idx="5">
                  <c:v>A6</c:v>
                </c:pt>
                <c:pt idx="6">
                  <c:v>A7</c:v>
                </c:pt>
                <c:pt idx="7">
                  <c:v>A8</c:v>
                </c:pt>
                <c:pt idx="8">
                  <c:v>A9</c:v>
                </c:pt>
                <c:pt idx="9">
                  <c:v>A10</c:v>
                </c:pt>
                <c:pt idx="10">
                  <c:v>B1</c:v>
                </c:pt>
                <c:pt idx="11">
                  <c:v>B2</c:v>
                </c:pt>
                <c:pt idx="12">
                  <c:v>B3</c:v>
                </c:pt>
                <c:pt idx="13">
                  <c:v>C1</c:v>
                </c:pt>
                <c:pt idx="14">
                  <c:v>C2</c:v>
                </c:pt>
                <c:pt idx="15">
                  <c:v>C3</c:v>
                </c:pt>
                <c:pt idx="16">
                  <c:v>C4</c:v>
                </c:pt>
                <c:pt idx="17">
                  <c:v>C5</c:v>
                </c:pt>
                <c:pt idx="18">
                  <c:v>D1</c:v>
                </c:pt>
                <c:pt idx="19">
                  <c:v>D2</c:v>
                </c:pt>
                <c:pt idx="20">
                  <c:v>D3</c:v>
                </c:pt>
                <c:pt idx="21">
                  <c:v>D4</c:v>
                </c:pt>
                <c:pt idx="22">
                  <c:v>D5</c:v>
                </c:pt>
                <c:pt idx="23">
                  <c:v>E1</c:v>
                </c:pt>
                <c:pt idx="24">
                  <c:v>E2</c:v>
                </c:pt>
                <c:pt idx="25">
                  <c:v>E3</c:v>
                </c:pt>
                <c:pt idx="26">
                  <c:v>E4</c:v>
                </c:pt>
                <c:pt idx="27">
                  <c:v>E6</c:v>
                </c:pt>
                <c:pt idx="28">
                  <c:v>E7</c:v>
                </c:pt>
                <c:pt idx="29">
                  <c:v>F1</c:v>
                </c:pt>
                <c:pt idx="30">
                  <c:v>F2</c:v>
                </c:pt>
                <c:pt idx="31">
                  <c:v>G1</c:v>
                </c:pt>
                <c:pt idx="32">
                  <c:v>G2</c:v>
                </c:pt>
                <c:pt idx="33">
                  <c:v>G3</c:v>
                </c:pt>
                <c:pt idx="34">
                  <c:v>G4</c:v>
                </c:pt>
                <c:pt idx="35">
                  <c:v>G5</c:v>
                </c:pt>
                <c:pt idx="36">
                  <c:v>G6</c:v>
                </c:pt>
                <c:pt idx="37">
                  <c:v>G7</c:v>
                </c:pt>
                <c:pt idx="38">
                  <c:v>G8</c:v>
                </c:pt>
                <c:pt idx="39">
                  <c:v>G9</c:v>
                </c:pt>
                <c:pt idx="40">
                  <c:v>H1</c:v>
                </c:pt>
                <c:pt idx="41">
                  <c:v>H2</c:v>
                </c:pt>
                <c:pt idx="42">
                  <c:v>H3</c:v>
                </c:pt>
              </c:strCache>
            </c:strRef>
          </c:cat>
          <c:val>
            <c:numRef>
              <c:f>'all-level-5'!$P$2:$P$44</c:f>
              <c:numCache>
                <c:formatCode>General</c:formatCode>
                <c:ptCount val="43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16</c:v>
                </c:pt>
                <c:pt idx="33">
                  <c:v>0</c:v>
                </c:pt>
                <c:pt idx="34">
                  <c:v>0</c:v>
                </c:pt>
                <c:pt idx="35">
                  <c:v>11</c:v>
                </c:pt>
                <c:pt idx="36">
                  <c:v>11</c:v>
                </c:pt>
                <c:pt idx="37">
                  <c:v>0</c:v>
                </c:pt>
                <c:pt idx="38">
                  <c:v>4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9A2-4348-9931-B75AC0378625}"/>
            </c:ext>
          </c:extLst>
        </c:ser>
        <c:ser>
          <c:idx val="13"/>
          <c:order val="3"/>
          <c:tx>
            <c:strRef>
              <c:f>'all-level-5'!$O$1</c:f>
              <c:strCache>
                <c:ptCount val="1"/>
                <c:pt idx="0">
                  <c:v>k__Bacteria;p__Proteobacteria;c__Epsilonproteobacteria;__;__</c:v>
                </c:pt>
              </c:strCache>
            </c:strRef>
          </c:tx>
          <c:spPr>
            <a:solidFill>
              <a:schemeClr val="accent2">
                <a:lumMod val="80000"/>
                <a:lumOff val="20000"/>
              </a:schemeClr>
            </a:solidFill>
            <a:ln>
              <a:noFill/>
            </a:ln>
            <a:effectLst/>
          </c:spPr>
          <c:invertIfNegative val="0"/>
          <c:cat>
            <c:strRef>
              <c:f>'all-level-5'!$A$2:$A$44</c:f>
              <c:strCache>
                <c:ptCount val="43"/>
                <c:pt idx="0">
                  <c:v>A1</c:v>
                </c:pt>
                <c:pt idx="1">
                  <c:v>A2</c:v>
                </c:pt>
                <c:pt idx="2">
                  <c:v>A3</c:v>
                </c:pt>
                <c:pt idx="3">
                  <c:v>A4</c:v>
                </c:pt>
                <c:pt idx="4">
                  <c:v>A5</c:v>
                </c:pt>
                <c:pt idx="5">
                  <c:v>A6</c:v>
                </c:pt>
                <c:pt idx="6">
                  <c:v>A7</c:v>
                </c:pt>
                <c:pt idx="7">
                  <c:v>A8</c:v>
                </c:pt>
                <c:pt idx="8">
                  <c:v>A9</c:v>
                </c:pt>
                <c:pt idx="9">
                  <c:v>A10</c:v>
                </c:pt>
                <c:pt idx="10">
                  <c:v>B1</c:v>
                </c:pt>
                <c:pt idx="11">
                  <c:v>B2</c:v>
                </c:pt>
                <c:pt idx="12">
                  <c:v>B3</c:v>
                </c:pt>
                <c:pt idx="13">
                  <c:v>C1</c:v>
                </c:pt>
                <c:pt idx="14">
                  <c:v>C2</c:v>
                </c:pt>
                <c:pt idx="15">
                  <c:v>C3</c:v>
                </c:pt>
                <c:pt idx="16">
                  <c:v>C4</c:v>
                </c:pt>
                <c:pt idx="17">
                  <c:v>C5</c:v>
                </c:pt>
                <c:pt idx="18">
                  <c:v>D1</c:v>
                </c:pt>
                <c:pt idx="19">
                  <c:v>D2</c:v>
                </c:pt>
                <c:pt idx="20">
                  <c:v>D3</c:v>
                </c:pt>
                <c:pt idx="21">
                  <c:v>D4</c:v>
                </c:pt>
                <c:pt idx="22">
                  <c:v>D5</c:v>
                </c:pt>
                <c:pt idx="23">
                  <c:v>E1</c:v>
                </c:pt>
                <c:pt idx="24">
                  <c:v>E2</c:v>
                </c:pt>
                <c:pt idx="25">
                  <c:v>E3</c:v>
                </c:pt>
                <c:pt idx="26">
                  <c:v>E4</c:v>
                </c:pt>
                <c:pt idx="27">
                  <c:v>E6</c:v>
                </c:pt>
                <c:pt idx="28">
                  <c:v>E7</c:v>
                </c:pt>
                <c:pt idx="29">
                  <c:v>F1</c:v>
                </c:pt>
                <c:pt idx="30">
                  <c:v>F2</c:v>
                </c:pt>
                <c:pt idx="31">
                  <c:v>G1</c:v>
                </c:pt>
                <c:pt idx="32">
                  <c:v>G2</c:v>
                </c:pt>
                <c:pt idx="33">
                  <c:v>G3</c:v>
                </c:pt>
                <c:pt idx="34">
                  <c:v>G4</c:v>
                </c:pt>
                <c:pt idx="35">
                  <c:v>G5</c:v>
                </c:pt>
                <c:pt idx="36">
                  <c:v>G6</c:v>
                </c:pt>
                <c:pt idx="37">
                  <c:v>G7</c:v>
                </c:pt>
                <c:pt idx="38">
                  <c:v>G8</c:v>
                </c:pt>
                <c:pt idx="39">
                  <c:v>G9</c:v>
                </c:pt>
                <c:pt idx="40">
                  <c:v>H1</c:v>
                </c:pt>
                <c:pt idx="41">
                  <c:v>H2</c:v>
                </c:pt>
                <c:pt idx="42">
                  <c:v>H3</c:v>
                </c:pt>
              </c:strCache>
            </c:strRef>
          </c:cat>
          <c:val>
            <c:numRef>
              <c:f>'all-level-5'!$O$2:$O$44</c:f>
              <c:numCache>
                <c:formatCode>General</c:formatCode>
                <c:ptCount val="43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31</c:v>
                </c:pt>
                <c:pt idx="33">
                  <c:v>0</c:v>
                </c:pt>
                <c:pt idx="34">
                  <c:v>0</c:v>
                </c:pt>
                <c:pt idx="35">
                  <c:v>9</c:v>
                </c:pt>
                <c:pt idx="36">
                  <c:v>14</c:v>
                </c:pt>
                <c:pt idx="37">
                  <c:v>0</c:v>
                </c:pt>
                <c:pt idx="38">
                  <c:v>2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39A2-4348-9931-B75AC0378625}"/>
            </c:ext>
          </c:extLst>
        </c:ser>
        <c:ser>
          <c:idx val="12"/>
          <c:order val="4"/>
          <c:tx>
            <c:strRef>
              <c:f>'all-level-5'!$N$1</c:f>
              <c:strCache>
                <c:ptCount val="1"/>
                <c:pt idx="0">
                  <c:v>k__Bacteria;p__Proteobacteria;c__Betaproteobacteria;o__Burkholderiales;f__Alcaligenaceae</c:v>
                </c:pt>
              </c:strCache>
            </c:strRef>
          </c:tx>
          <c:spPr>
            <a:solidFill>
              <a:schemeClr val="accent1">
                <a:lumMod val="80000"/>
                <a:lumOff val="20000"/>
              </a:schemeClr>
            </a:solidFill>
            <a:ln>
              <a:noFill/>
            </a:ln>
            <a:effectLst/>
          </c:spPr>
          <c:invertIfNegative val="0"/>
          <c:cat>
            <c:strRef>
              <c:f>'all-level-5'!$A$2:$A$44</c:f>
              <c:strCache>
                <c:ptCount val="43"/>
                <c:pt idx="0">
                  <c:v>A1</c:v>
                </c:pt>
                <c:pt idx="1">
                  <c:v>A2</c:v>
                </c:pt>
                <c:pt idx="2">
                  <c:v>A3</c:v>
                </c:pt>
                <c:pt idx="3">
                  <c:v>A4</c:v>
                </c:pt>
                <c:pt idx="4">
                  <c:v>A5</c:v>
                </c:pt>
                <c:pt idx="5">
                  <c:v>A6</c:v>
                </c:pt>
                <c:pt idx="6">
                  <c:v>A7</c:v>
                </c:pt>
                <c:pt idx="7">
                  <c:v>A8</c:v>
                </c:pt>
                <c:pt idx="8">
                  <c:v>A9</c:v>
                </c:pt>
                <c:pt idx="9">
                  <c:v>A10</c:v>
                </c:pt>
                <c:pt idx="10">
                  <c:v>B1</c:v>
                </c:pt>
                <c:pt idx="11">
                  <c:v>B2</c:v>
                </c:pt>
                <c:pt idx="12">
                  <c:v>B3</c:v>
                </c:pt>
                <c:pt idx="13">
                  <c:v>C1</c:v>
                </c:pt>
                <c:pt idx="14">
                  <c:v>C2</c:v>
                </c:pt>
                <c:pt idx="15">
                  <c:v>C3</c:v>
                </c:pt>
                <c:pt idx="16">
                  <c:v>C4</c:v>
                </c:pt>
                <c:pt idx="17">
                  <c:v>C5</c:v>
                </c:pt>
                <c:pt idx="18">
                  <c:v>D1</c:v>
                </c:pt>
                <c:pt idx="19">
                  <c:v>D2</c:v>
                </c:pt>
                <c:pt idx="20">
                  <c:v>D3</c:v>
                </c:pt>
                <c:pt idx="21">
                  <c:v>D4</c:v>
                </c:pt>
                <c:pt idx="22">
                  <c:v>D5</c:v>
                </c:pt>
                <c:pt idx="23">
                  <c:v>E1</c:v>
                </c:pt>
                <c:pt idx="24">
                  <c:v>E2</c:v>
                </c:pt>
                <c:pt idx="25">
                  <c:v>E3</c:v>
                </c:pt>
                <c:pt idx="26">
                  <c:v>E4</c:v>
                </c:pt>
                <c:pt idx="27">
                  <c:v>E6</c:v>
                </c:pt>
                <c:pt idx="28">
                  <c:v>E7</c:v>
                </c:pt>
                <c:pt idx="29">
                  <c:v>F1</c:v>
                </c:pt>
                <c:pt idx="30">
                  <c:v>F2</c:v>
                </c:pt>
                <c:pt idx="31">
                  <c:v>G1</c:v>
                </c:pt>
                <c:pt idx="32">
                  <c:v>G2</c:v>
                </c:pt>
                <c:pt idx="33">
                  <c:v>G3</c:v>
                </c:pt>
                <c:pt idx="34">
                  <c:v>G4</c:v>
                </c:pt>
                <c:pt idx="35">
                  <c:v>G5</c:v>
                </c:pt>
                <c:pt idx="36">
                  <c:v>G6</c:v>
                </c:pt>
                <c:pt idx="37">
                  <c:v>G7</c:v>
                </c:pt>
                <c:pt idx="38">
                  <c:v>G8</c:v>
                </c:pt>
                <c:pt idx="39">
                  <c:v>G9</c:v>
                </c:pt>
                <c:pt idx="40">
                  <c:v>H1</c:v>
                </c:pt>
                <c:pt idx="41">
                  <c:v>H2</c:v>
                </c:pt>
                <c:pt idx="42">
                  <c:v>H3</c:v>
                </c:pt>
              </c:strCache>
            </c:strRef>
          </c:cat>
          <c:val>
            <c:numRef>
              <c:f>'all-level-5'!$N$2:$N$44</c:f>
              <c:numCache>
                <c:formatCode>General</c:formatCode>
                <c:ptCount val="43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2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2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2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2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2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39A2-4348-9931-B75AC0378625}"/>
            </c:ext>
          </c:extLst>
        </c:ser>
        <c:ser>
          <c:idx val="11"/>
          <c:order val="5"/>
          <c:tx>
            <c:strRef>
              <c:f>'all-level-5'!$M$1</c:f>
              <c:strCache>
                <c:ptCount val="1"/>
                <c:pt idx="0">
                  <c:v>k__Bacteria;p__Proteobacteria;c__Betaproteobacteria;__;__</c:v>
                </c:pt>
              </c:strCache>
            </c:strRef>
          </c:tx>
          <c:spPr>
            <a:solidFill>
              <a:schemeClr val="accent6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'all-level-5'!$A$2:$A$44</c:f>
              <c:strCache>
                <c:ptCount val="43"/>
                <c:pt idx="0">
                  <c:v>A1</c:v>
                </c:pt>
                <c:pt idx="1">
                  <c:v>A2</c:v>
                </c:pt>
                <c:pt idx="2">
                  <c:v>A3</c:v>
                </c:pt>
                <c:pt idx="3">
                  <c:v>A4</c:v>
                </c:pt>
                <c:pt idx="4">
                  <c:v>A5</c:v>
                </c:pt>
                <c:pt idx="5">
                  <c:v>A6</c:v>
                </c:pt>
                <c:pt idx="6">
                  <c:v>A7</c:v>
                </c:pt>
                <c:pt idx="7">
                  <c:v>A8</c:v>
                </c:pt>
                <c:pt idx="8">
                  <c:v>A9</c:v>
                </c:pt>
                <c:pt idx="9">
                  <c:v>A10</c:v>
                </c:pt>
                <c:pt idx="10">
                  <c:v>B1</c:v>
                </c:pt>
                <c:pt idx="11">
                  <c:v>B2</c:v>
                </c:pt>
                <c:pt idx="12">
                  <c:v>B3</c:v>
                </c:pt>
                <c:pt idx="13">
                  <c:v>C1</c:v>
                </c:pt>
                <c:pt idx="14">
                  <c:v>C2</c:v>
                </c:pt>
                <c:pt idx="15">
                  <c:v>C3</c:v>
                </c:pt>
                <c:pt idx="16">
                  <c:v>C4</c:v>
                </c:pt>
                <c:pt idx="17">
                  <c:v>C5</c:v>
                </c:pt>
                <c:pt idx="18">
                  <c:v>D1</c:v>
                </c:pt>
                <c:pt idx="19">
                  <c:v>D2</c:v>
                </c:pt>
                <c:pt idx="20">
                  <c:v>D3</c:v>
                </c:pt>
                <c:pt idx="21">
                  <c:v>D4</c:v>
                </c:pt>
                <c:pt idx="22">
                  <c:v>D5</c:v>
                </c:pt>
                <c:pt idx="23">
                  <c:v>E1</c:v>
                </c:pt>
                <c:pt idx="24">
                  <c:v>E2</c:v>
                </c:pt>
                <c:pt idx="25">
                  <c:v>E3</c:v>
                </c:pt>
                <c:pt idx="26">
                  <c:v>E4</c:v>
                </c:pt>
                <c:pt idx="27">
                  <c:v>E6</c:v>
                </c:pt>
                <c:pt idx="28">
                  <c:v>E7</c:v>
                </c:pt>
                <c:pt idx="29">
                  <c:v>F1</c:v>
                </c:pt>
                <c:pt idx="30">
                  <c:v>F2</c:v>
                </c:pt>
                <c:pt idx="31">
                  <c:v>G1</c:v>
                </c:pt>
                <c:pt idx="32">
                  <c:v>G2</c:v>
                </c:pt>
                <c:pt idx="33">
                  <c:v>G3</c:v>
                </c:pt>
                <c:pt idx="34">
                  <c:v>G4</c:v>
                </c:pt>
                <c:pt idx="35">
                  <c:v>G5</c:v>
                </c:pt>
                <c:pt idx="36">
                  <c:v>G6</c:v>
                </c:pt>
                <c:pt idx="37">
                  <c:v>G7</c:v>
                </c:pt>
                <c:pt idx="38">
                  <c:v>G8</c:v>
                </c:pt>
                <c:pt idx="39">
                  <c:v>G9</c:v>
                </c:pt>
                <c:pt idx="40">
                  <c:v>H1</c:v>
                </c:pt>
                <c:pt idx="41">
                  <c:v>H2</c:v>
                </c:pt>
                <c:pt idx="42">
                  <c:v>H3</c:v>
                </c:pt>
              </c:strCache>
            </c:strRef>
          </c:cat>
          <c:val>
            <c:numRef>
              <c:f>'all-level-5'!$M$2:$M$44</c:f>
              <c:numCache>
                <c:formatCode>General</c:formatCode>
                <c:ptCount val="43"/>
                <c:pt idx="0">
                  <c:v>20</c:v>
                </c:pt>
                <c:pt idx="1">
                  <c:v>7</c:v>
                </c:pt>
                <c:pt idx="2">
                  <c:v>7</c:v>
                </c:pt>
                <c:pt idx="3">
                  <c:v>47</c:v>
                </c:pt>
                <c:pt idx="4">
                  <c:v>25</c:v>
                </c:pt>
                <c:pt idx="5">
                  <c:v>0</c:v>
                </c:pt>
                <c:pt idx="6">
                  <c:v>55</c:v>
                </c:pt>
                <c:pt idx="7">
                  <c:v>51</c:v>
                </c:pt>
                <c:pt idx="8">
                  <c:v>80</c:v>
                </c:pt>
                <c:pt idx="9">
                  <c:v>43</c:v>
                </c:pt>
                <c:pt idx="10">
                  <c:v>64</c:v>
                </c:pt>
                <c:pt idx="11">
                  <c:v>0</c:v>
                </c:pt>
                <c:pt idx="12">
                  <c:v>14</c:v>
                </c:pt>
                <c:pt idx="13">
                  <c:v>95</c:v>
                </c:pt>
                <c:pt idx="14">
                  <c:v>38</c:v>
                </c:pt>
                <c:pt idx="15">
                  <c:v>8</c:v>
                </c:pt>
                <c:pt idx="16">
                  <c:v>23</c:v>
                </c:pt>
                <c:pt idx="17">
                  <c:v>50</c:v>
                </c:pt>
                <c:pt idx="18">
                  <c:v>3</c:v>
                </c:pt>
                <c:pt idx="19">
                  <c:v>13</c:v>
                </c:pt>
                <c:pt idx="20">
                  <c:v>43</c:v>
                </c:pt>
                <c:pt idx="21">
                  <c:v>30</c:v>
                </c:pt>
                <c:pt idx="22">
                  <c:v>28</c:v>
                </c:pt>
                <c:pt idx="23">
                  <c:v>23</c:v>
                </c:pt>
                <c:pt idx="24">
                  <c:v>35</c:v>
                </c:pt>
                <c:pt idx="25">
                  <c:v>10</c:v>
                </c:pt>
                <c:pt idx="26">
                  <c:v>8</c:v>
                </c:pt>
                <c:pt idx="27">
                  <c:v>34</c:v>
                </c:pt>
                <c:pt idx="28">
                  <c:v>24</c:v>
                </c:pt>
                <c:pt idx="29">
                  <c:v>17</c:v>
                </c:pt>
                <c:pt idx="30">
                  <c:v>21</c:v>
                </c:pt>
                <c:pt idx="31">
                  <c:v>27</c:v>
                </c:pt>
                <c:pt idx="32">
                  <c:v>23</c:v>
                </c:pt>
                <c:pt idx="33">
                  <c:v>32</c:v>
                </c:pt>
                <c:pt idx="34">
                  <c:v>6</c:v>
                </c:pt>
                <c:pt idx="35">
                  <c:v>25</c:v>
                </c:pt>
                <c:pt idx="36">
                  <c:v>38</c:v>
                </c:pt>
                <c:pt idx="37">
                  <c:v>13</c:v>
                </c:pt>
                <c:pt idx="38">
                  <c:v>64</c:v>
                </c:pt>
                <c:pt idx="39">
                  <c:v>35</c:v>
                </c:pt>
                <c:pt idx="40">
                  <c:v>0</c:v>
                </c:pt>
                <c:pt idx="41">
                  <c:v>0</c:v>
                </c:pt>
                <c:pt idx="42">
                  <c:v>38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39A2-4348-9931-B75AC0378625}"/>
            </c:ext>
          </c:extLst>
        </c:ser>
        <c:ser>
          <c:idx val="10"/>
          <c:order val="6"/>
          <c:tx>
            <c:strRef>
              <c:f>'all-level-5'!$L$1</c:f>
              <c:strCache>
                <c:ptCount val="1"/>
                <c:pt idx="0">
                  <c:v>k__Bacteria;p__Proteobacteria;c__Alphaproteobacteria;o__Rhizobiales;f__Rhizobiaceae</c:v>
                </c:pt>
              </c:strCache>
            </c:strRef>
          </c:tx>
          <c:spPr>
            <a:solidFill>
              <a:schemeClr val="accent5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'all-level-5'!$A$2:$A$44</c:f>
              <c:strCache>
                <c:ptCount val="43"/>
                <c:pt idx="0">
                  <c:v>A1</c:v>
                </c:pt>
                <c:pt idx="1">
                  <c:v>A2</c:v>
                </c:pt>
                <c:pt idx="2">
                  <c:v>A3</c:v>
                </c:pt>
                <c:pt idx="3">
                  <c:v>A4</c:v>
                </c:pt>
                <c:pt idx="4">
                  <c:v>A5</c:v>
                </c:pt>
                <c:pt idx="5">
                  <c:v>A6</c:v>
                </c:pt>
                <c:pt idx="6">
                  <c:v>A7</c:v>
                </c:pt>
                <c:pt idx="7">
                  <c:v>A8</c:v>
                </c:pt>
                <c:pt idx="8">
                  <c:v>A9</c:v>
                </c:pt>
                <c:pt idx="9">
                  <c:v>A10</c:v>
                </c:pt>
                <c:pt idx="10">
                  <c:v>B1</c:v>
                </c:pt>
                <c:pt idx="11">
                  <c:v>B2</c:v>
                </c:pt>
                <c:pt idx="12">
                  <c:v>B3</c:v>
                </c:pt>
                <c:pt idx="13">
                  <c:v>C1</c:v>
                </c:pt>
                <c:pt idx="14">
                  <c:v>C2</c:v>
                </c:pt>
                <c:pt idx="15">
                  <c:v>C3</c:v>
                </c:pt>
                <c:pt idx="16">
                  <c:v>C4</c:v>
                </c:pt>
                <c:pt idx="17">
                  <c:v>C5</c:v>
                </c:pt>
                <c:pt idx="18">
                  <c:v>D1</c:v>
                </c:pt>
                <c:pt idx="19">
                  <c:v>D2</c:v>
                </c:pt>
                <c:pt idx="20">
                  <c:v>D3</c:v>
                </c:pt>
                <c:pt idx="21">
                  <c:v>D4</c:v>
                </c:pt>
                <c:pt idx="22">
                  <c:v>D5</c:v>
                </c:pt>
                <c:pt idx="23">
                  <c:v>E1</c:v>
                </c:pt>
                <c:pt idx="24">
                  <c:v>E2</c:v>
                </c:pt>
                <c:pt idx="25">
                  <c:v>E3</c:v>
                </c:pt>
                <c:pt idx="26">
                  <c:v>E4</c:v>
                </c:pt>
                <c:pt idx="27">
                  <c:v>E6</c:v>
                </c:pt>
                <c:pt idx="28">
                  <c:v>E7</c:v>
                </c:pt>
                <c:pt idx="29">
                  <c:v>F1</c:v>
                </c:pt>
                <c:pt idx="30">
                  <c:v>F2</c:v>
                </c:pt>
                <c:pt idx="31">
                  <c:v>G1</c:v>
                </c:pt>
                <c:pt idx="32">
                  <c:v>G2</c:v>
                </c:pt>
                <c:pt idx="33">
                  <c:v>G3</c:v>
                </c:pt>
                <c:pt idx="34">
                  <c:v>G4</c:v>
                </c:pt>
                <c:pt idx="35">
                  <c:v>G5</c:v>
                </c:pt>
                <c:pt idx="36">
                  <c:v>G6</c:v>
                </c:pt>
                <c:pt idx="37">
                  <c:v>G7</c:v>
                </c:pt>
                <c:pt idx="38">
                  <c:v>G8</c:v>
                </c:pt>
                <c:pt idx="39">
                  <c:v>G9</c:v>
                </c:pt>
                <c:pt idx="40">
                  <c:v>H1</c:v>
                </c:pt>
                <c:pt idx="41">
                  <c:v>H2</c:v>
                </c:pt>
                <c:pt idx="42">
                  <c:v>H3</c:v>
                </c:pt>
              </c:strCache>
            </c:strRef>
          </c:cat>
          <c:val>
            <c:numRef>
              <c:f>'all-level-5'!$L$2:$L$44</c:f>
              <c:numCache>
                <c:formatCode>General</c:formatCode>
                <c:ptCount val="43"/>
                <c:pt idx="0">
                  <c:v>0</c:v>
                </c:pt>
                <c:pt idx="1">
                  <c:v>2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6</c:v>
                </c:pt>
                <c:pt idx="20">
                  <c:v>2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2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39A2-4348-9931-B75AC0378625}"/>
            </c:ext>
          </c:extLst>
        </c:ser>
        <c:ser>
          <c:idx val="9"/>
          <c:order val="7"/>
          <c:tx>
            <c:strRef>
              <c:f>'all-level-5'!$K$1</c:f>
              <c:strCache>
                <c:ptCount val="1"/>
                <c:pt idx="0">
                  <c:v>k__Bacteria;p__Proteobacteria;c__Alphaproteobacteria;o__Rhizobiales;f__Bradyrhizobiaceae</c:v>
                </c:pt>
              </c:strCache>
            </c:strRef>
          </c:tx>
          <c:spPr>
            <a:solidFill>
              <a:schemeClr val="accent4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'all-level-5'!$A$2:$A$44</c:f>
              <c:strCache>
                <c:ptCount val="43"/>
                <c:pt idx="0">
                  <c:v>A1</c:v>
                </c:pt>
                <c:pt idx="1">
                  <c:v>A2</c:v>
                </c:pt>
                <c:pt idx="2">
                  <c:v>A3</c:v>
                </c:pt>
                <c:pt idx="3">
                  <c:v>A4</c:v>
                </c:pt>
                <c:pt idx="4">
                  <c:v>A5</c:v>
                </c:pt>
                <c:pt idx="5">
                  <c:v>A6</c:v>
                </c:pt>
                <c:pt idx="6">
                  <c:v>A7</c:v>
                </c:pt>
                <c:pt idx="7">
                  <c:v>A8</c:v>
                </c:pt>
                <c:pt idx="8">
                  <c:v>A9</c:v>
                </c:pt>
                <c:pt idx="9">
                  <c:v>A10</c:v>
                </c:pt>
                <c:pt idx="10">
                  <c:v>B1</c:v>
                </c:pt>
                <c:pt idx="11">
                  <c:v>B2</c:v>
                </c:pt>
                <c:pt idx="12">
                  <c:v>B3</c:v>
                </c:pt>
                <c:pt idx="13">
                  <c:v>C1</c:v>
                </c:pt>
                <c:pt idx="14">
                  <c:v>C2</c:v>
                </c:pt>
                <c:pt idx="15">
                  <c:v>C3</c:v>
                </c:pt>
                <c:pt idx="16">
                  <c:v>C4</c:v>
                </c:pt>
                <c:pt idx="17">
                  <c:v>C5</c:v>
                </c:pt>
                <c:pt idx="18">
                  <c:v>D1</c:v>
                </c:pt>
                <c:pt idx="19">
                  <c:v>D2</c:v>
                </c:pt>
                <c:pt idx="20">
                  <c:v>D3</c:v>
                </c:pt>
                <c:pt idx="21">
                  <c:v>D4</c:v>
                </c:pt>
                <c:pt idx="22">
                  <c:v>D5</c:v>
                </c:pt>
                <c:pt idx="23">
                  <c:v>E1</c:v>
                </c:pt>
                <c:pt idx="24">
                  <c:v>E2</c:v>
                </c:pt>
                <c:pt idx="25">
                  <c:v>E3</c:v>
                </c:pt>
                <c:pt idx="26">
                  <c:v>E4</c:v>
                </c:pt>
                <c:pt idx="27">
                  <c:v>E6</c:v>
                </c:pt>
                <c:pt idx="28">
                  <c:v>E7</c:v>
                </c:pt>
                <c:pt idx="29">
                  <c:v>F1</c:v>
                </c:pt>
                <c:pt idx="30">
                  <c:v>F2</c:v>
                </c:pt>
                <c:pt idx="31">
                  <c:v>G1</c:v>
                </c:pt>
                <c:pt idx="32">
                  <c:v>G2</c:v>
                </c:pt>
                <c:pt idx="33">
                  <c:v>G3</c:v>
                </c:pt>
                <c:pt idx="34">
                  <c:v>G4</c:v>
                </c:pt>
                <c:pt idx="35">
                  <c:v>G5</c:v>
                </c:pt>
                <c:pt idx="36">
                  <c:v>G6</c:v>
                </c:pt>
                <c:pt idx="37">
                  <c:v>G7</c:v>
                </c:pt>
                <c:pt idx="38">
                  <c:v>G8</c:v>
                </c:pt>
                <c:pt idx="39">
                  <c:v>G9</c:v>
                </c:pt>
                <c:pt idx="40">
                  <c:v>H1</c:v>
                </c:pt>
                <c:pt idx="41">
                  <c:v>H2</c:v>
                </c:pt>
                <c:pt idx="42">
                  <c:v>H3</c:v>
                </c:pt>
              </c:strCache>
            </c:strRef>
          </c:cat>
          <c:val>
            <c:numRef>
              <c:f>'all-level-5'!$K$2:$K$44</c:f>
              <c:numCache>
                <c:formatCode>General</c:formatCode>
                <c:ptCount val="43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2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3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12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2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2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39A2-4348-9931-B75AC0378625}"/>
            </c:ext>
          </c:extLst>
        </c:ser>
        <c:ser>
          <c:idx val="8"/>
          <c:order val="8"/>
          <c:tx>
            <c:strRef>
              <c:f>'all-level-5'!$J$1</c:f>
              <c:strCache>
                <c:ptCount val="1"/>
                <c:pt idx="0">
                  <c:v>k__Bacteria;p__Proteobacteria;c__Alphaproteobacteria;o__Rhizobiales;__</c:v>
                </c:pt>
              </c:strCache>
            </c:strRef>
          </c:tx>
          <c:spPr>
            <a:solidFill>
              <a:schemeClr val="accent3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'all-level-5'!$A$2:$A$44</c:f>
              <c:strCache>
                <c:ptCount val="43"/>
                <c:pt idx="0">
                  <c:v>A1</c:v>
                </c:pt>
                <c:pt idx="1">
                  <c:v>A2</c:v>
                </c:pt>
                <c:pt idx="2">
                  <c:v>A3</c:v>
                </c:pt>
                <c:pt idx="3">
                  <c:v>A4</c:v>
                </c:pt>
                <c:pt idx="4">
                  <c:v>A5</c:v>
                </c:pt>
                <c:pt idx="5">
                  <c:v>A6</c:v>
                </c:pt>
                <c:pt idx="6">
                  <c:v>A7</c:v>
                </c:pt>
                <c:pt idx="7">
                  <c:v>A8</c:v>
                </c:pt>
                <c:pt idx="8">
                  <c:v>A9</c:v>
                </c:pt>
                <c:pt idx="9">
                  <c:v>A10</c:v>
                </c:pt>
                <c:pt idx="10">
                  <c:v>B1</c:v>
                </c:pt>
                <c:pt idx="11">
                  <c:v>B2</c:v>
                </c:pt>
                <c:pt idx="12">
                  <c:v>B3</c:v>
                </c:pt>
                <c:pt idx="13">
                  <c:v>C1</c:v>
                </c:pt>
                <c:pt idx="14">
                  <c:v>C2</c:v>
                </c:pt>
                <c:pt idx="15">
                  <c:v>C3</c:v>
                </c:pt>
                <c:pt idx="16">
                  <c:v>C4</c:v>
                </c:pt>
                <c:pt idx="17">
                  <c:v>C5</c:v>
                </c:pt>
                <c:pt idx="18">
                  <c:v>D1</c:v>
                </c:pt>
                <c:pt idx="19">
                  <c:v>D2</c:v>
                </c:pt>
                <c:pt idx="20">
                  <c:v>D3</c:v>
                </c:pt>
                <c:pt idx="21">
                  <c:v>D4</c:v>
                </c:pt>
                <c:pt idx="22">
                  <c:v>D5</c:v>
                </c:pt>
                <c:pt idx="23">
                  <c:v>E1</c:v>
                </c:pt>
                <c:pt idx="24">
                  <c:v>E2</c:v>
                </c:pt>
                <c:pt idx="25">
                  <c:v>E3</c:v>
                </c:pt>
                <c:pt idx="26">
                  <c:v>E4</c:v>
                </c:pt>
                <c:pt idx="27">
                  <c:v>E6</c:v>
                </c:pt>
                <c:pt idx="28">
                  <c:v>E7</c:v>
                </c:pt>
                <c:pt idx="29">
                  <c:v>F1</c:v>
                </c:pt>
                <c:pt idx="30">
                  <c:v>F2</c:v>
                </c:pt>
                <c:pt idx="31">
                  <c:v>G1</c:v>
                </c:pt>
                <c:pt idx="32">
                  <c:v>G2</c:v>
                </c:pt>
                <c:pt idx="33">
                  <c:v>G3</c:v>
                </c:pt>
                <c:pt idx="34">
                  <c:v>G4</c:v>
                </c:pt>
                <c:pt idx="35">
                  <c:v>G5</c:v>
                </c:pt>
                <c:pt idx="36">
                  <c:v>G6</c:v>
                </c:pt>
                <c:pt idx="37">
                  <c:v>G7</c:v>
                </c:pt>
                <c:pt idx="38">
                  <c:v>G8</c:v>
                </c:pt>
                <c:pt idx="39">
                  <c:v>G9</c:v>
                </c:pt>
                <c:pt idx="40">
                  <c:v>H1</c:v>
                </c:pt>
                <c:pt idx="41">
                  <c:v>H2</c:v>
                </c:pt>
                <c:pt idx="42">
                  <c:v>H3</c:v>
                </c:pt>
              </c:strCache>
            </c:strRef>
          </c:cat>
          <c:val>
            <c:numRef>
              <c:f>'all-level-5'!$J$2:$J$44</c:f>
              <c:numCache>
                <c:formatCode>General</c:formatCode>
                <c:ptCount val="43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2</c:v>
                </c:pt>
                <c:pt idx="4">
                  <c:v>0</c:v>
                </c:pt>
                <c:pt idx="5">
                  <c:v>0</c:v>
                </c:pt>
                <c:pt idx="6">
                  <c:v>3</c:v>
                </c:pt>
                <c:pt idx="7">
                  <c:v>0</c:v>
                </c:pt>
                <c:pt idx="8">
                  <c:v>5</c:v>
                </c:pt>
                <c:pt idx="9">
                  <c:v>0</c:v>
                </c:pt>
                <c:pt idx="10">
                  <c:v>2</c:v>
                </c:pt>
                <c:pt idx="11">
                  <c:v>8</c:v>
                </c:pt>
                <c:pt idx="12">
                  <c:v>0</c:v>
                </c:pt>
                <c:pt idx="13">
                  <c:v>0</c:v>
                </c:pt>
                <c:pt idx="14">
                  <c:v>3</c:v>
                </c:pt>
                <c:pt idx="15">
                  <c:v>2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2</c:v>
                </c:pt>
                <c:pt idx="21">
                  <c:v>2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4</c:v>
                </c:pt>
                <c:pt idx="26">
                  <c:v>2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5</c:v>
                </c:pt>
                <c:pt idx="37">
                  <c:v>0</c:v>
                </c:pt>
                <c:pt idx="38">
                  <c:v>0</c:v>
                </c:pt>
                <c:pt idx="39">
                  <c:v>2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39A2-4348-9931-B75AC0378625}"/>
            </c:ext>
          </c:extLst>
        </c:ser>
        <c:ser>
          <c:idx val="7"/>
          <c:order val="9"/>
          <c:tx>
            <c:strRef>
              <c:f>'all-level-5'!$I$1</c:f>
              <c:strCache>
                <c:ptCount val="1"/>
                <c:pt idx="0">
                  <c:v>k__Bacteria;p__Proteobacteria;c__Alphaproteobacteria;__;__</c:v>
                </c:pt>
              </c:strCache>
            </c:strRef>
          </c:tx>
          <c:spPr>
            <a:solidFill>
              <a:schemeClr val="accent2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'all-level-5'!$A$2:$A$44</c:f>
              <c:strCache>
                <c:ptCount val="43"/>
                <c:pt idx="0">
                  <c:v>A1</c:v>
                </c:pt>
                <c:pt idx="1">
                  <c:v>A2</c:v>
                </c:pt>
                <c:pt idx="2">
                  <c:v>A3</c:v>
                </c:pt>
                <c:pt idx="3">
                  <c:v>A4</c:v>
                </c:pt>
                <c:pt idx="4">
                  <c:v>A5</c:v>
                </c:pt>
                <c:pt idx="5">
                  <c:v>A6</c:v>
                </c:pt>
                <c:pt idx="6">
                  <c:v>A7</c:v>
                </c:pt>
                <c:pt idx="7">
                  <c:v>A8</c:v>
                </c:pt>
                <c:pt idx="8">
                  <c:v>A9</c:v>
                </c:pt>
                <c:pt idx="9">
                  <c:v>A10</c:v>
                </c:pt>
                <c:pt idx="10">
                  <c:v>B1</c:v>
                </c:pt>
                <c:pt idx="11">
                  <c:v>B2</c:v>
                </c:pt>
                <c:pt idx="12">
                  <c:v>B3</c:v>
                </c:pt>
                <c:pt idx="13">
                  <c:v>C1</c:v>
                </c:pt>
                <c:pt idx="14">
                  <c:v>C2</c:v>
                </c:pt>
                <c:pt idx="15">
                  <c:v>C3</c:v>
                </c:pt>
                <c:pt idx="16">
                  <c:v>C4</c:v>
                </c:pt>
                <c:pt idx="17">
                  <c:v>C5</c:v>
                </c:pt>
                <c:pt idx="18">
                  <c:v>D1</c:v>
                </c:pt>
                <c:pt idx="19">
                  <c:v>D2</c:v>
                </c:pt>
                <c:pt idx="20">
                  <c:v>D3</c:v>
                </c:pt>
                <c:pt idx="21">
                  <c:v>D4</c:v>
                </c:pt>
                <c:pt idx="22">
                  <c:v>D5</c:v>
                </c:pt>
                <c:pt idx="23">
                  <c:v>E1</c:v>
                </c:pt>
                <c:pt idx="24">
                  <c:v>E2</c:v>
                </c:pt>
                <c:pt idx="25">
                  <c:v>E3</c:v>
                </c:pt>
                <c:pt idx="26">
                  <c:v>E4</c:v>
                </c:pt>
                <c:pt idx="27">
                  <c:v>E6</c:v>
                </c:pt>
                <c:pt idx="28">
                  <c:v>E7</c:v>
                </c:pt>
                <c:pt idx="29">
                  <c:v>F1</c:v>
                </c:pt>
                <c:pt idx="30">
                  <c:v>F2</c:v>
                </c:pt>
                <c:pt idx="31">
                  <c:v>G1</c:v>
                </c:pt>
                <c:pt idx="32">
                  <c:v>G2</c:v>
                </c:pt>
                <c:pt idx="33">
                  <c:v>G3</c:v>
                </c:pt>
                <c:pt idx="34">
                  <c:v>G4</c:v>
                </c:pt>
                <c:pt idx="35">
                  <c:v>G5</c:v>
                </c:pt>
                <c:pt idx="36">
                  <c:v>G6</c:v>
                </c:pt>
                <c:pt idx="37">
                  <c:v>G7</c:v>
                </c:pt>
                <c:pt idx="38">
                  <c:v>G8</c:v>
                </c:pt>
                <c:pt idx="39">
                  <c:v>G9</c:v>
                </c:pt>
                <c:pt idx="40">
                  <c:v>H1</c:v>
                </c:pt>
                <c:pt idx="41">
                  <c:v>H2</c:v>
                </c:pt>
                <c:pt idx="42">
                  <c:v>H3</c:v>
                </c:pt>
              </c:strCache>
            </c:strRef>
          </c:cat>
          <c:val>
            <c:numRef>
              <c:f>'all-level-5'!$I$2:$I$44</c:f>
              <c:numCache>
                <c:formatCode>General</c:formatCode>
                <c:ptCount val="43"/>
                <c:pt idx="0">
                  <c:v>1058</c:v>
                </c:pt>
                <c:pt idx="1">
                  <c:v>3088</c:v>
                </c:pt>
                <c:pt idx="2">
                  <c:v>3032</c:v>
                </c:pt>
                <c:pt idx="3">
                  <c:v>2863</c:v>
                </c:pt>
                <c:pt idx="4">
                  <c:v>1265</c:v>
                </c:pt>
                <c:pt idx="5">
                  <c:v>1076</c:v>
                </c:pt>
                <c:pt idx="6">
                  <c:v>3158</c:v>
                </c:pt>
                <c:pt idx="7">
                  <c:v>2383</c:v>
                </c:pt>
                <c:pt idx="8">
                  <c:v>3928</c:v>
                </c:pt>
                <c:pt idx="9">
                  <c:v>2271</c:v>
                </c:pt>
                <c:pt idx="10">
                  <c:v>2317</c:v>
                </c:pt>
                <c:pt idx="11">
                  <c:v>7056</c:v>
                </c:pt>
                <c:pt idx="12">
                  <c:v>2845</c:v>
                </c:pt>
                <c:pt idx="13">
                  <c:v>3707</c:v>
                </c:pt>
                <c:pt idx="14">
                  <c:v>1664</c:v>
                </c:pt>
                <c:pt idx="15">
                  <c:v>2110</c:v>
                </c:pt>
                <c:pt idx="16">
                  <c:v>1766</c:v>
                </c:pt>
                <c:pt idx="17">
                  <c:v>2912</c:v>
                </c:pt>
                <c:pt idx="18">
                  <c:v>3998</c:v>
                </c:pt>
                <c:pt idx="19">
                  <c:v>2954</c:v>
                </c:pt>
                <c:pt idx="20">
                  <c:v>4382</c:v>
                </c:pt>
                <c:pt idx="21">
                  <c:v>4149</c:v>
                </c:pt>
                <c:pt idx="22">
                  <c:v>1845</c:v>
                </c:pt>
                <c:pt idx="23">
                  <c:v>2614</c:v>
                </c:pt>
                <c:pt idx="24">
                  <c:v>3201</c:v>
                </c:pt>
                <c:pt idx="25">
                  <c:v>4486</c:v>
                </c:pt>
                <c:pt idx="26">
                  <c:v>3089</c:v>
                </c:pt>
                <c:pt idx="27">
                  <c:v>3036</c:v>
                </c:pt>
                <c:pt idx="28">
                  <c:v>1521</c:v>
                </c:pt>
                <c:pt idx="29">
                  <c:v>1889</c:v>
                </c:pt>
                <c:pt idx="30">
                  <c:v>3771</c:v>
                </c:pt>
                <c:pt idx="31">
                  <c:v>2827</c:v>
                </c:pt>
                <c:pt idx="32">
                  <c:v>3396</c:v>
                </c:pt>
                <c:pt idx="33">
                  <c:v>5414</c:v>
                </c:pt>
                <c:pt idx="34">
                  <c:v>1346</c:v>
                </c:pt>
                <c:pt idx="35">
                  <c:v>3692</c:v>
                </c:pt>
                <c:pt idx="36">
                  <c:v>3813</c:v>
                </c:pt>
                <c:pt idx="37">
                  <c:v>2137</c:v>
                </c:pt>
                <c:pt idx="38">
                  <c:v>3404</c:v>
                </c:pt>
                <c:pt idx="39">
                  <c:v>2948</c:v>
                </c:pt>
                <c:pt idx="40">
                  <c:v>1103</c:v>
                </c:pt>
                <c:pt idx="41">
                  <c:v>2044</c:v>
                </c:pt>
                <c:pt idx="42">
                  <c:v>3392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39A2-4348-9931-B75AC0378625}"/>
            </c:ext>
          </c:extLst>
        </c:ser>
        <c:ser>
          <c:idx val="6"/>
          <c:order val="10"/>
          <c:tx>
            <c:strRef>
              <c:f>'all-level-5'!$H$1</c:f>
              <c:strCache>
                <c:ptCount val="1"/>
                <c:pt idx="0">
                  <c:v>k__Bacteria;p__Proteobacteria;__;__;__</c:v>
                </c:pt>
              </c:strCache>
            </c:strRef>
          </c:tx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'all-level-5'!$A$2:$A$44</c:f>
              <c:strCache>
                <c:ptCount val="43"/>
                <c:pt idx="0">
                  <c:v>A1</c:v>
                </c:pt>
                <c:pt idx="1">
                  <c:v>A2</c:v>
                </c:pt>
                <c:pt idx="2">
                  <c:v>A3</c:v>
                </c:pt>
                <c:pt idx="3">
                  <c:v>A4</c:v>
                </c:pt>
                <c:pt idx="4">
                  <c:v>A5</c:v>
                </c:pt>
                <c:pt idx="5">
                  <c:v>A6</c:v>
                </c:pt>
                <c:pt idx="6">
                  <c:v>A7</c:v>
                </c:pt>
                <c:pt idx="7">
                  <c:v>A8</c:v>
                </c:pt>
                <c:pt idx="8">
                  <c:v>A9</c:v>
                </c:pt>
                <c:pt idx="9">
                  <c:v>A10</c:v>
                </c:pt>
                <c:pt idx="10">
                  <c:v>B1</c:v>
                </c:pt>
                <c:pt idx="11">
                  <c:v>B2</c:v>
                </c:pt>
                <c:pt idx="12">
                  <c:v>B3</c:v>
                </c:pt>
                <c:pt idx="13">
                  <c:v>C1</c:v>
                </c:pt>
                <c:pt idx="14">
                  <c:v>C2</c:v>
                </c:pt>
                <c:pt idx="15">
                  <c:v>C3</c:v>
                </c:pt>
                <c:pt idx="16">
                  <c:v>C4</c:v>
                </c:pt>
                <c:pt idx="17">
                  <c:v>C5</c:v>
                </c:pt>
                <c:pt idx="18">
                  <c:v>D1</c:v>
                </c:pt>
                <c:pt idx="19">
                  <c:v>D2</c:v>
                </c:pt>
                <c:pt idx="20">
                  <c:v>D3</c:v>
                </c:pt>
                <c:pt idx="21">
                  <c:v>D4</c:v>
                </c:pt>
                <c:pt idx="22">
                  <c:v>D5</c:v>
                </c:pt>
                <c:pt idx="23">
                  <c:v>E1</c:v>
                </c:pt>
                <c:pt idx="24">
                  <c:v>E2</c:v>
                </c:pt>
                <c:pt idx="25">
                  <c:v>E3</c:v>
                </c:pt>
                <c:pt idx="26">
                  <c:v>E4</c:v>
                </c:pt>
                <c:pt idx="27">
                  <c:v>E6</c:v>
                </c:pt>
                <c:pt idx="28">
                  <c:v>E7</c:v>
                </c:pt>
                <c:pt idx="29">
                  <c:v>F1</c:v>
                </c:pt>
                <c:pt idx="30">
                  <c:v>F2</c:v>
                </c:pt>
                <c:pt idx="31">
                  <c:v>G1</c:v>
                </c:pt>
                <c:pt idx="32">
                  <c:v>G2</c:v>
                </c:pt>
                <c:pt idx="33">
                  <c:v>G3</c:v>
                </c:pt>
                <c:pt idx="34">
                  <c:v>G4</c:v>
                </c:pt>
                <c:pt idx="35">
                  <c:v>G5</c:v>
                </c:pt>
                <c:pt idx="36">
                  <c:v>G6</c:v>
                </c:pt>
                <c:pt idx="37">
                  <c:v>G7</c:v>
                </c:pt>
                <c:pt idx="38">
                  <c:v>G8</c:v>
                </c:pt>
                <c:pt idx="39">
                  <c:v>G9</c:v>
                </c:pt>
                <c:pt idx="40">
                  <c:v>H1</c:v>
                </c:pt>
                <c:pt idx="41">
                  <c:v>H2</c:v>
                </c:pt>
                <c:pt idx="42">
                  <c:v>H3</c:v>
                </c:pt>
              </c:strCache>
            </c:strRef>
          </c:cat>
          <c:val>
            <c:numRef>
              <c:f>'all-level-5'!$H$2:$H$44</c:f>
              <c:numCache>
                <c:formatCode>General</c:formatCode>
                <c:ptCount val="43"/>
                <c:pt idx="0">
                  <c:v>1247</c:v>
                </c:pt>
                <c:pt idx="1">
                  <c:v>953</c:v>
                </c:pt>
                <c:pt idx="2">
                  <c:v>1041</c:v>
                </c:pt>
                <c:pt idx="3">
                  <c:v>2115</c:v>
                </c:pt>
                <c:pt idx="4">
                  <c:v>354</c:v>
                </c:pt>
                <c:pt idx="5">
                  <c:v>351</c:v>
                </c:pt>
                <c:pt idx="6">
                  <c:v>1319</c:v>
                </c:pt>
                <c:pt idx="7">
                  <c:v>1945</c:v>
                </c:pt>
                <c:pt idx="8">
                  <c:v>1594</c:v>
                </c:pt>
                <c:pt idx="9">
                  <c:v>1318</c:v>
                </c:pt>
                <c:pt idx="10">
                  <c:v>1605</c:v>
                </c:pt>
                <c:pt idx="11">
                  <c:v>1854</c:v>
                </c:pt>
                <c:pt idx="12">
                  <c:v>662</c:v>
                </c:pt>
                <c:pt idx="13">
                  <c:v>2595</c:v>
                </c:pt>
                <c:pt idx="14">
                  <c:v>1568</c:v>
                </c:pt>
                <c:pt idx="15">
                  <c:v>743</c:v>
                </c:pt>
                <c:pt idx="16">
                  <c:v>604</c:v>
                </c:pt>
                <c:pt idx="17">
                  <c:v>2843</c:v>
                </c:pt>
                <c:pt idx="18">
                  <c:v>1594</c:v>
                </c:pt>
                <c:pt idx="19">
                  <c:v>1056</c:v>
                </c:pt>
                <c:pt idx="20">
                  <c:v>1888</c:v>
                </c:pt>
                <c:pt idx="21">
                  <c:v>1572</c:v>
                </c:pt>
                <c:pt idx="22">
                  <c:v>895</c:v>
                </c:pt>
                <c:pt idx="23">
                  <c:v>933</c:v>
                </c:pt>
                <c:pt idx="24">
                  <c:v>998</c:v>
                </c:pt>
                <c:pt idx="25">
                  <c:v>1538</c:v>
                </c:pt>
                <c:pt idx="26">
                  <c:v>924</c:v>
                </c:pt>
                <c:pt idx="27">
                  <c:v>1361</c:v>
                </c:pt>
                <c:pt idx="28">
                  <c:v>1337</c:v>
                </c:pt>
                <c:pt idx="29">
                  <c:v>1080</c:v>
                </c:pt>
                <c:pt idx="30">
                  <c:v>1332</c:v>
                </c:pt>
                <c:pt idx="31">
                  <c:v>1239</c:v>
                </c:pt>
                <c:pt idx="32">
                  <c:v>912</c:v>
                </c:pt>
                <c:pt idx="33">
                  <c:v>1036</c:v>
                </c:pt>
                <c:pt idx="34">
                  <c:v>549</c:v>
                </c:pt>
                <c:pt idx="35">
                  <c:v>972</c:v>
                </c:pt>
                <c:pt idx="36">
                  <c:v>1321</c:v>
                </c:pt>
                <c:pt idx="37">
                  <c:v>544</c:v>
                </c:pt>
                <c:pt idx="38">
                  <c:v>1916</c:v>
                </c:pt>
                <c:pt idx="39">
                  <c:v>1318</c:v>
                </c:pt>
                <c:pt idx="40">
                  <c:v>494</c:v>
                </c:pt>
                <c:pt idx="41">
                  <c:v>723</c:v>
                </c:pt>
                <c:pt idx="42">
                  <c:v>890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39A2-4348-9931-B75AC0378625}"/>
            </c:ext>
          </c:extLst>
        </c:ser>
        <c:ser>
          <c:idx val="5"/>
          <c:order val="11"/>
          <c:tx>
            <c:strRef>
              <c:f>'all-level-5'!$G$1</c:f>
              <c:strCache>
                <c:ptCount val="1"/>
                <c:pt idx="0">
                  <c:v>k__Bacteria;p__Firmicutes;c__Clostridia;o__Clostridiales;f__Ruminococcaceae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'all-level-5'!$A$2:$A$44</c:f>
              <c:strCache>
                <c:ptCount val="43"/>
                <c:pt idx="0">
                  <c:v>A1</c:v>
                </c:pt>
                <c:pt idx="1">
                  <c:v>A2</c:v>
                </c:pt>
                <c:pt idx="2">
                  <c:v>A3</c:v>
                </c:pt>
                <c:pt idx="3">
                  <c:v>A4</c:v>
                </c:pt>
                <c:pt idx="4">
                  <c:v>A5</c:v>
                </c:pt>
                <c:pt idx="5">
                  <c:v>A6</c:v>
                </c:pt>
                <c:pt idx="6">
                  <c:v>A7</c:v>
                </c:pt>
                <c:pt idx="7">
                  <c:v>A8</c:v>
                </c:pt>
                <c:pt idx="8">
                  <c:v>A9</c:v>
                </c:pt>
                <c:pt idx="9">
                  <c:v>A10</c:v>
                </c:pt>
                <c:pt idx="10">
                  <c:v>B1</c:v>
                </c:pt>
                <c:pt idx="11">
                  <c:v>B2</c:v>
                </c:pt>
                <c:pt idx="12">
                  <c:v>B3</c:v>
                </c:pt>
                <c:pt idx="13">
                  <c:v>C1</c:v>
                </c:pt>
                <c:pt idx="14">
                  <c:v>C2</c:v>
                </c:pt>
                <c:pt idx="15">
                  <c:v>C3</c:v>
                </c:pt>
                <c:pt idx="16">
                  <c:v>C4</c:v>
                </c:pt>
                <c:pt idx="17">
                  <c:v>C5</c:v>
                </c:pt>
                <c:pt idx="18">
                  <c:v>D1</c:v>
                </c:pt>
                <c:pt idx="19">
                  <c:v>D2</c:v>
                </c:pt>
                <c:pt idx="20">
                  <c:v>D3</c:v>
                </c:pt>
                <c:pt idx="21">
                  <c:v>D4</c:v>
                </c:pt>
                <c:pt idx="22">
                  <c:v>D5</c:v>
                </c:pt>
                <c:pt idx="23">
                  <c:v>E1</c:v>
                </c:pt>
                <c:pt idx="24">
                  <c:v>E2</c:v>
                </c:pt>
                <c:pt idx="25">
                  <c:v>E3</c:v>
                </c:pt>
                <c:pt idx="26">
                  <c:v>E4</c:v>
                </c:pt>
                <c:pt idx="27">
                  <c:v>E6</c:v>
                </c:pt>
                <c:pt idx="28">
                  <c:v>E7</c:v>
                </c:pt>
                <c:pt idx="29">
                  <c:v>F1</c:v>
                </c:pt>
                <c:pt idx="30">
                  <c:v>F2</c:v>
                </c:pt>
                <c:pt idx="31">
                  <c:v>G1</c:v>
                </c:pt>
                <c:pt idx="32">
                  <c:v>G2</c:v>
                </c:pt>
                <c:pt idx="33">
                  <c:v>G3</c:v>
                </c:pt>
                <c:pt idx="34">
                  <c:v>G4</c:v>
                </c:pt>
                <c:pt idx="35">
                  <c:v>G5</c:v>
                </c:pt>
                <c:pt idx="36">
                  <c:v>G6</c:v>
                </c:pt>
                <c:pt idx="37">
                  <c:v>G7</c:v>
                </c:pt>
                <c:pt idx="38">
                  <c:v>G8</c:v>
                </c:pt>
                <c:pt idx="39">
                  <c:v>G9</c:v>
                </c:pt>
                <c:pt idx="40">
                  <c:v>H1</c:v>
                </c:pt>
                <c:pt idx="41">
                  <c:v>H2</c:v>
                </c:pt>
                <c:pt idx="42">
                  <c:v>H3</c:v>
                </c:pt>
              </c:strCache>
            </c:strRef>
          </c:cat>
          <c:val>
            <c:numRef>
              <c:f>'all-level-5'!$G$2:$G$44</c:f>
              <c:numCache>
                <c:formatCode>General</c:formatCode>
                <c:ptCount val="43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2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7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4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B-39A2-4348-9931-B75AC0378625}"/>
            </c:ext>
          </c:extLst>
        </c:ser>
        <c:ser>
          <c:idx val="4"/>
          <c:order val="12"/>
          <c:tx>
            <c:strRef>
              <c:f>'all-level-5'!$F$1</c:f>
              <c:strCache>
                <c:ptCount val="1"/>
                <c:pt idx="0">
                  <c:v>k__Bacteria;p__Firmicutes;c__Clostridia;o__Clostridiales;f__Lachnospiraceae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'all-level-5'!$A$2:$A$44</c:f>
              <c:strCache>
                <c:ptCount val="43"/>
                <c:pt idx="0">
                  <c:v>A1</c:v>
                </c:pt>
                <c:pt idx="1">
                  <c:v>A2</c:v>
                </c:pt>
                <c:pt idx="2">
                  <c:v>A3</c:v>
                </c:pt>
                <c:pt idx="3">
                  <c:v>A4</c:v>
                </c:pt>
                <c:pt idx="4">
                  <c:v>A5</c:v>
                </c:pt>
                <c:pt idx="5">
                  <c:v>A6</c:v>
                </c:pt>
                <c:pt idx="6">
                  <c:v>A7</c:v>
                </c:pt>
                <c:pt idx="7">
                  <c:v>A8</c:v>
                </c:pt>
                <c:pt idx="8">
                  <c:v>A9</c:v>
                </c:pt>
                <c:pt idx="9">
                  <c:v>A10</c:v>
                </c:pt>
                <c:pt idx="10">
                  <c:v>B1</c:v>
                </c:pt>
                <c:pt idx="11">
                  <c:v>B2</c:v>
                </c:pt>
                <c:pt idx="12">
                  <c:v>B3</c:v>
                </c:pt>
                <c:pt idx="13">
                  <c:v>C1</c:v>
                </c:pt>
                <c:pt idx="14">
                  <c:v>C2</c:v>
                </c:pt>
                <c:pt idx="15">
                  <c:v>C3</c:v>
                </c:pt>
                <c:pt idx="16">
                  <c:v>C4</c:v>
                </c:pt>
                <c:pt idx="17">
                  <c:v>C5</c:v>
                </c:pt>
                <c:pt idx="18">
                  <c:v>D1</c:v>
                </c:pt>
                <c:pt idx="19">
                  <c:v>D2</c:v>
                </c:pt>
                <c:pt idx="20">
                  <c:v>D3</c:v>
                </c:pt>
                <c:pt idx="21">
                  <c:v>D4</c:v>
                </c:pt>
                <c:pt idx="22">
                  <c:v>D5</c:v>
                </c:pt>
                <c:pt idx="23">
                  <c:v>E1</c:v>
                </c:pt>
                <c:pt idx="24">
                  <c:v>E2</c:v>
                </c:pt>
                <c:pt idx="25">
                  <c:v>E3</c:v>
                </c:pt>
                <c:pt idx="26">
                  <c:v>E4</c:v>
                </c:pt>
                <c:pt idx="27">
                  <c:v>E6</c:v>
                </c:pt>
                <c:pt idx="28">
                  <c:v>E7</c:v>
                </c:pt>
                <c:pt idx="29">
                  <c:v>F1</c:v>
                </c:pt>
                <c:pt idx="30">
                  <c:v>F2</c:v>
                </c:pt>
                <c:pt idx="31">
                  <c:v>G1</c:v>
                </c:pt>
                <c:pt idx="32">
                  <c:v>G2</c:v>
                </c:pt>
                <c:pt idx="33">
                  <c:v>G3</c:v>
                </c:pt>
                <c:pt idx="34">
                  <c:v>G4</c:v>
                </c:pt>
                <c:pt idx="35">
                  <c:v>G5</c:v>
                </c:pt>
                <c:pt idx="36">
                  <c:v>G6</c:v>
                </c:pt>
                <c:pt idx="37">
                  <c:v>G7</c:v>
                </c:pt>
                <c:pt idx="38">
                  <c:v>G8</c:v>
                </c:pt>
                <c:pt idx="39">
                  <c:v>G9</c:v>
                </c:pt>
                <c:pt idx="40">
                  <c:v>H1</c:v>
                </c:pt>
                <c:pt idx="41">
                  <c:v>H2</c:v>
                </c:pt>
                <c:pt idx="42">
                  <c:v>H3</c:v>
                </c:pt>
              </c:strCache>
            </c:strRef>
          </c:cat>
          <c:val>
            <c:numRef>
              <c:f>'all-level-5'!$F$2:$F$44</c:f>
              <c:numCache>
                <c:formatCode>General</c:formatCode>
                <c:ptCount val="43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34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39A2-4348-9931-B75AC0378625}"/>
            </c:ext>
          </c:extLst>
        </c:ser>
        <c:ser>
          <c:idx val="3"/>
          <c:order val="13"/>
          <c:tx>
            <c:strRef>
              <c:f>'all-level-5'!$E$1</c:f>
              <c:strCache>
                <c:ptCount val="1"/>
                <c:pt idx="0">
                  <c:v>k__Bacteria;p__Firmicutes;c__Clostridia;o__Clostridiales;__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'all-level-5'!$A$2:$A$44</c:f>
              <c:strCache>
                <c:ptCount val="43"/>
                <c:pt idx="0">
                  <c:v>A1</c:v>
                </c:pt>
                <c:pt idx="1">
                  <c:v>A2</c:v>
                </c:pt>
                <c:pt idx="2">
                  <c:v>A3</c:v>
                </c:pt>
                <c:pt idx="3">
                  <c:v>A4</c:v>
                </c:pt>
                <c:pt idx="4">
                  <c:v>A5</c:v>
                </c:pt>
                <c:pt idx="5">
                  <c:v>A6</c:v>
                </c:pt>
                <c:pt idx="6">
                  <c:v>A7</c:v>
                </c:pt>
                <c:pt idx="7">
                  <c:v>A8</c:v>
                </c:pt>
                <c:pt idx="8">
                  <c:v>A9</c:v>
                </c:pt>
                <c:pt idx="9">
                  <c:v>A10</c:v>
                </c:pt>
                <c:pt idx="10">
                  <c:v>B1</c:v>
                </c:pt>
                <c:pt idx="11">
                  <c:v>B2</c:v>
                </c:pt>
                <c:pt idx="12">
                  <c:v>B3</c:v>
                </c:pt>
                <c:pt idx="13">
                  <c:v>C1</c:v>
                </c:pt>
                <c:pt idx="14">
                  <c:v>C2</c:v>
                </c:pt>
                <c:pt idx="15">
                  <c:v>C3</c:v>
                </c:pt>
                <c:pt idx="16">
                  <c:v>C4</c:v>
                </c:pt>
                <c:pt idx="17">
                  <c:v>C5</c:v>
                </c:pt>
                <c:pt idx="18">
                  <c:v>D1</c:v>
                </c:pt>
                <c:pt idx="19">
                  <c:v>D2</c:v>
                </c:pt>
                <c:pt idx="20">
                  <c:v>D3</c:v>
                </c:pt>
                <c:pt idx="21">
                  <c:v>D4</c:v>
                </c:pt>
                <c:pt idx="22">
                  <c:v>D5</c:v>
                </c:pt>
                <c:pt idx="23">
                  <c:v>E1</c:v>
                </c:pt>
                <c:pt idx="24">
                  <c:v>E2</c:v>
                </c:pt>
                <c:pt idx="25">
                  <c:v>E3</c:v>
                </c:pt>
                <c:pt idx="26">
                  <c:v>E4</c:v>
                </c:pt>
                <c:pt idx="27">
                  <c:v>E6</c:v>
                </c:pt>
                <c:pt idx="28">
                  <c:v>E7</c:v>
                </c:pt>
                <c:pt idx="29">
                  <c:v>F1</c:v>
                </c:pt>
                <c:pt idx="30">
                  <c:v>F2</c:v>
                </c:pt>
                <c:pt idx="31">
                  <c:v>G1</c:v>
                </c:pt>
                <c:pt idx="32">
                  <c:v>G2</c:v>
                </c:pt>
                <c:pt idx="33">
                  <c:v>G3</c:v>
                </c:pt>
                <c:pt idx="34">
                  <c:v>G4</c:v>
                </c:pt>
                <c:pt idx="35">
                  <c:v>G5</c:v>
                </c:pt>
                <c:pt idx="36">
                  <c:v>G6</c:v>
                </c:pt>
                <c:pt idx="37">
                  <c:v>G7</c:v>
                </c:pt>
                <c:pt idx="38">
                  <c:v>G8</c:v>
                </c:pt>
                <c:pt idx="39">
                  <c:v>G9</c:v>
                </c:pt>
                <c:pt idx="40">
                  <c:v>H1</c:v>
                </c:pt>
                <c:pt idx="41">
                  <c:v>H2</c:v>
                </c:pt>
                <c:pt idx="42">
                  <c:v>H3</c:v>
                </c:pt>
              </c:strCache>
            </c:strRef>
          </c:cat>
          <c:val>
            <c:numRef>
              <c:f>'all-level-5'!$E$2:$E$44</c:f>
              <c:numCache>
                <c:formatCode>General</c:formatCode>
                <c:ptCount val="43"/>
                <c:pt idx="0">
                  <c:v>0</c:v>
                </c:pt>
                <c:pt idx="1">
                  <c:v>49</c:v>
                </c:pt>
                <c:pt idx="2">
                  <c:v>0</c:v>
                </c:pt>
                <c:pt idx="3">
                  <c:v>481</c:v>
                </c:pt>
                <c:pt idx="4">
                  <c:v>6</c:v>
                </c:pt>
                <c:pt idx="5">
                  <c:v>31</c:v>
                </c:pt>
                <c:pt idx="6">
                  <c:v>17</c:v>
                </c:pt>
                <c:pt idx="7">
                  <c:v>0</c:v>
                </c:pt>
                <c:pt idx="8">
                  <c:v>0</c:v>
                </c:pt>
                <c:pt idx="9">
                  <c:v>13</c:v>
                </c:pt>
                <c:pt idx="10">
                  <c:v>0</c:v>
                </c:pt>
                <c:pt idx="11">
                  <c:v>65</c:v>
                </c:pt>
                <c:pt idx="12">
                  <c:v>7</c:v>
                </c:pt>
                <c:pt idx="13">
                  <c:v>0</c:v>
                </c:pt>
                <c:pt idx="14">
                  <c:v>0</c:v>
                </c:pt>
                <c:pt idx="15">
                  <c:v>7</c:v>
                </c:pt>
                <c:pt idx="16">
                  <c:v>102</c:v>
                </c:pt>
                <c:pt idx="17">
                  <c:v>16</c:v>
                </c:pt>
                <c:pt idx="18">
                  <c:v>12</c:v>
                </c:pt>
                <c:pt idx="19">
                  <c:v>7</c:v>
                </c:pt>
                <c:pt idx="20">
                  <c:v>32</c:v>
                </c:pt>
                <c:pt idx="21">
                  <c:v>18</c:v>
                </c:pt>
                <c:pt idx="22">
                  <c:v>4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5</c:v>
                </c:pt>
                <c:pt idx="27">
                  <c:v>5</c:v>
                </c:pt>
                <c:pt idx="28">
                  <c:v>4</c:v>
                </c:pt>
                <c:pt idx="29">
                  <c:v>6</c:v>
                </c:pt>
                <c:pt idx="30">
                  <c:v>0</c:v>
                </c:pt>
                <c:pt idx="31">
                  <c:v>10</c:v>
                </c:pt>
                <c:pt idx="32">
                  <c:v>0</c:v>
                </c:pt>
                <c:pt idx="33">
                  <c:v>0</c:v>
                </c:pt>
                <c:pt idx="34">
                  <c:v>6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2</c:v>
                </c:pt>
                <c:pt idx="40">
                  <c:v>0</c:v>
                </c:pt>
                <c:pt idx="41">
                  <c:v>348</c:v>
                </c:pt>
                <c:pt idx="4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D-39A2-4348-9931-B75AC0378625}"/>
            </c:ext>
          </c:extLst>
        </c:ser>
        <c:ser>
          <c:idx val="2"/>
          <c:order val="14"/>
          <c:tx>
            <c:strRef>
              <c:f>'all-level-5'!$D$1</c:f>
              <c:strCache>
                <c:ptCount val="1"/>
                <c:pt idx="0">
                  <c:v>k__Bacteria;p__Firmicutes;__;__;__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'all-level-5'!$A$2:$A$44</c:f>
              <c:strCache>
                <c:ptCount val="43"/>
                <c:pt idx="0">
                  <c:v>A1</c:v>
                </c:pt>
                <c:pt idx="1">
                  <c:v>A2</c:v>
                </c:pt>
                <c:pt idx="2">
                  <c:v>A3</c:v>
                </c:pt>
                <c:pt idx="3">
                  <c:v>A4</c:v>
                </c:pt>
                <c:pt idx="4">
                  <c:v>A5</c:v>
                </c:pt>
                <c:pt idx="5">
                  <c:v>A6</c:v>
                </c:pt>
                <c:pt idx="6">
                  <c:v>A7</c:v>
                </c:pt>
                <c:pt idx="7">
                  <c:v>A8</c:v>
                </c:pt>
                <c:pt idx="8">
                  <c:v>A9</c:v>
                </c:pt>
                <c:pt idx="9">
                  <c:v>A10</c:v>
                </c:pt>
                <c:pt idx="10">
                  <c:v>B1</c:v>
                </c:pt>
                <c:pt idx="11">
                  <c:v>B2</c:v>
                </c:pt>
                <c:pt idx="12">
                  <c:v>B3</c:v>
                </c:pt>
                <c:pt idx="13">
                  <c:v>C1</c:v>
                </c:pt>
                <c:pt idx="14">
                  <c:v>C2</c:v>
                </c:pt>
                <c:pt idx="15">
                  <c:v>C3</c:v>
                </c:pt>
                <c:pt idx="16">
                  <c:v>C4</c:v>
                </c:pt>
                <c:pt idx="17">
                  <c:v>C5</c:v>
                </c:pt>
                <c:pt idx="18">
                  <c:v>D1</c:v>
                </c:pt>
                <c:pt idx="19">
                  <c:v>D2</c:v>
                </c:pt>
                <c:pt idx="20">
                  <c:v>D3</c:v>
                </c:pt>
                <c:pt idx="21">
                  <c:v>D4</c:v>
                </c:pt>
                <c:pt idx="22">
                  <c:v>D5</c:v>
                </c:pt>
                <c:pt idx="23">
                  <c:v>E1</c:v>
                </c:pt>
                <c:pt idx="24">
                  <c:v>E2</c:v>
                </c:pt>
                <c:pt idx="25">
                  <c:v>E3</c:v>
                </c:pt>
                <c:pt idx="26">
                  <c:v>E4</c:v>
                </c:pt>
                <c:pt idx="27">
                  <c:v>E6</c:v>
                </c:pt>
                <c:pt idx="28">
                  <c:v>E7</c:v>
                </c:pt>
                <c:pt idx="29">
                  <c:v>F1</c:v>
                </c:pt>
                <c:pt idx="30">
                  <c:v>F2</c:v>
                </c:pt>
                <c:pt idx="31">
                  <c:v>G1</c:v>
                </c:pt>
                <c:pt idx="32">
                  <c:v>G2</c:v>
                </c:pt>
                <c:pt idx="33">
                  <c:v>G3</c:v>
                </c:pt>
                <c:pt idx="34">
                  <c:v>G4</c:v>
                </c:pt>
                <c:pt idx="35">
                  <c:v>G5</c:v>
                </c:pt>
                <c:pt idx="36">
                  <c:v>G6</c:v>
                </c:pt>
                <c:pt idx="37">
                  <c:v>G7</c:v>
                </c:pt>
                <c:pt idx="38">
                  <c:v>G8</c:v>
                </c:pt>
                <c:pt idx="39">
                  <c:v>G9</c:v>
                </c:pt>
                <c:pt idx="40">
                  <c:v>H1</c:v>
                </c:pt>
                <c:pt idx="41">
                  <c:v>H2</c:v>
                </c:pt>
                <c:pt idx="42">
                  <c:v>H3</c:v>
                </c:pt>
              </c:strCache>
            </c:strRef>
          </c:cat>
          <c:val>
            <c:numRef>
              <c:f>'all-level-5'!$D$2:$D$44</c:f>
              <c:numCache>
                <c:formatCode>General</c:formatCode>
                <c:ptCount val="43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14</c:v>
                </c:pt>
                <c:pt idx="4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39A2-4348-9931-B75AC0378625}"/>
            </c:ext>
          </c:extLst>
        </c:ser>
        <c:ser>
          <c:idx val="1"/>
          <c:order val="15"/>
          <c:tx>
            <c:strRef>
              <c:f>'all-level-5'!$C$1</c:f>
              <c:strCache>
                <c:ptCount val="1"/>
                <c:pt idx="0">
                  <c:v>k__Bacteria;p__Bacteroidetes;__;__;__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'all-level-5'!$A$2:$A$44</c:f>
              <c:strCache>
                <c:ptCount val="43"/>
                <c:pt idx="0">
                  <c:v>A1</c:v>
                </c:pt>
                <c:pt idx="1">
                  <c:v>A2</c:v>
                </c:pt>
                <c:pt idx="2">
                  <c:v>A3</c:v>
                </c:pt>
                <c:pt idx="3">
                  <c:v>A4</c:v>
                </c:pt>
                <c:pt idx="4">
                  <c:v>A5</c:v>
                </c:pt>
                <c:pt idx="5">
                  <c:v>A6</c:v>
                </c:pt>
                <c:pt idx="6">
                  <c:v>A7</c:v>
                </c:pt>
                <c:pt idx="7">
                  <c:v>A8</c:v>
                </c:pt>
                <c:pt idx="8">
                  <c:v>A9</c:v>
                </c:pt>
                <c:pt idx="9">
                  <c:v>A10</c:v>
                </c:pt>
                <c:pt idx="10">
                  <c:v>B1</c:v>
                </c:pt>
                <c:pt idx="11">
                  <c:v>B2</c:v>
                </c:pt>
                <c:pt idx="12">
                  <c:v>B3</c:v>
                </c:pt>
                <c:pt idx="13">
                  <c:v>C1</c:v>
                </c:pt>
                <c:pt idx="14">
                  <c:v>C2</c:v>
                </c:pt>
                <c:pt idx="15">
                  <c:v>C3</c:v>
                </c:pt>
                <c:pt idx="16">
                  <c:v>C4</c:v>
                </c:pt>
                <c:pt idx="17">
                  <c:v>C5</c:v>
                </c:pt>
                <c:pt idx="18">
                  <c:v>D1</c:v>
                </c:pt>
                <c:pt idx="19">
                  <c:v>D2</c:v>
                </c:pt>
                <c:pt idx="20">
                  <c:v>D3</c:v>
                </c:pt>
                <c:pt idx="21">
                  <c:v>D4</c:v>
                </c:pt>
                <c:pt idx="22">
                  <c:v>D5</c:v>
                </c:pt>
                <c:pt idx="23">
                  <c:v>E1</c:v>
                </c:pt>
                <c:pt idx="24">
                  <c:v>E2</c:v>
                </c:pt>
                <c:pt idx="25">
                  <c:v>E3</c:v>
                </c:pt>
                <c:pt idx="26">
                  <c:v>E4</c:v>
                </c:pt>
                <c:pt idx="27">
                  <c:v>E6</c:v>
                </c:pt>
                <c:pt idx="28">
                  <c:v>E7</c:v>
                </c:pt>
                <c:pt idx="29">
                  <c:v>F1</c:v>
                </c:pt>
                <c:pt idx="30">
                  <c:v>F2</c:v>
                </c:pt>
                <c:pt idx="31">
                  <c:v>G1</c:v>
                </c:pt>
                <c:pt idx="32">
                  <c:v>G2</c:v>
                </c:pt>
                <c:pt idx="33">
                  <c:v>G3</c:v>
                </c:pt>
                <c:pt idx="34">
                  <c:v>G4</c:v>
                </c:pt>
                <c:pt idx="35">
                  <c:v>G5</c:v>
                </c:pt>
                <c:pt idx="36">
                  <c:v>G6</c:v>
                </c:pt>
                <c:pt idx="37">
                  <c:v>G7</c:v>
                </c:pt>
                <c:pt idx="38">
                  <c:v>G8</c:v>
                </c:pt>
                <c:pt idx="39">
                  <c:v>G9</c:v>
                </c:pt>
                <c:pt idx="40">
                  <c:v>H1</c:v>
                </c:pt>
                <c:pt idx="41">
                  <c:v>H2</c:v>
                </c:pt>
                <c:pt idx="42">
                  <c:v>H3</c:v>
                </c:pt>
              </c:strCache>
            </c:strRef>
          </c:cat>
          <c:val>
            <c:numRef>
              <c:f>'all-level-5'!$C$2:$C$44</c:f>
              <c:numCache>
                <c:formatCode>General</c:formatCode>
                <c:ptCount val="43"/>
                <c:pt idx="0">
                  <c:v>0</c:v>
                </c:pt>
                <c:pt idx="1">
                  <c:v>46</c:v>
                </c:pt>
                <c:pt idx="2">
                  <c:v>0</c:v>
                </c:pt>
                <c:pt idx="3">
                  <c:v>43</c:v>
                </c:pt>
                <c:pt idx="4">
                  <c:v>15</c:v>
                </c:pt>
                <c:pt idx="5">
                  <c:v>18</c:v>
                </c:pt>
                <c:pt idx="6">
                  <c:v>12</c:v>
                </c:pt>
                <c:pt idx="7">
                  <c:v>2</c:v>
                </c:pt>
                <c:pt idx="8">
                  <c:v>0</c:v>
                </c:pt>
                <c:pt idx="9">
                  <c:v>14</c:v>
                </c:pt>
                <c:pt idx="10">
                  <c:v>3</c:v>
                </c:pt>
                <c:pt idx="11">
                  <c:v>0</c:v>
                </c:pt>
                <c:pt idx="12">
                  <c:v>21</c:v>
                </c:pt>
                <c:pt idx="13">
                  <c:v>2</c:v>
                </c:pt>
                <c:pt idx="14">
                  <c:v>0</c:v>
                </c:pt>
                <c:pt idx="15">
                  <c:v>9</c:v>
                </c:pt>
                <c:pt idx="16">
                  <c:v>14</c:v>
                </c:pt>
                <c:pt idx="17">
                  <c:v>3</c:v>
                </c:pt>
                <c:pt idx="18">
                  <c:v>0</c:v>
                </c:pt>
                <c:pt idx="19">
                  <c:v>2</c:v>
                </c:pt>
                <c:pt idx="20">
                  <c:v>8</c:v>
                </c:pt>
                <c:pt idx="21">
                  <c:v>6</c:v>
                </c:pt>
                <c:pt idx="22">
                  <c:v>0</c:v>
                </c:pt>
                <c:pt idx="23">
                  <c:v>4</c:v>
                </c:pt>
                <c:pt idx="24">
                  <c:v>2</c:v>
                </c:pt>
                <c:pt idx="25">
                  <c:v>0</c:v>
                </c:pt>
                <c:pt idx="26">
                  <c:v>0</c:v>
                </c:pt>
                <c:pt idx="27">
                  <c:v>6</c:v>
                </c:pt>
                <c:pt idx="28">
                  <c:v>0</c:v>
                </c:pt>
                <c:pt idx="29">
                  <c:v>39</c:v>
                </c:pt>
                <c:pt idx="30">
                  <c:v>14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8</c:v>
                </c:pt>
                <c:pt idx="35">
                  <c:v>0</c:v>
                </c:pt>
                <c:pt idx="36">
                  <c:v>9</c:v>
                </c:pt>
                <c:pt idx="37">
                  <c:v>5</c:v>
                </c:pt>
                <c:pt idx="38">
                  <c:v>0</c:v>
                </c:pt>
                <c:pt idx="39">
                  <c:v>14</c:v>
                </c:pt>
                <c:pt idx="40">
                  <c:v>5</c:v>
                </c:pt>
                <c:pt idx="41">
                  <c:v>20</c:v>
                </c:pt>
                <c:pt idx="4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F-39A2-4348-9931-B75AC0378625}"/>
            </c:ext>
          </c:extLst>
        </c:ser>
        <c:ser>
          <c:idx val="0"/>
          <c:order val="16"/>
          <c:tx>
            <c:strRef>
              <c:f>'all-level-5'!$B$1</c:f>
              <c:strCache>
                <c:ptCount val="1"/>
                <c:pt idx="0">
                  <c:v>k__Bacteria;__;__;__;__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'all-level-5'!$A$2:$A$44</c:f>
              <c:strCache>
                <c:ptCount val="43"/>
                <c:pt idx="0">
                  <c:v>A1</c:v>
                </c:pt>
                <c:pt idx="1">
                  <c:v>A2</c:v>
                </c:pt>
                <c:pt idx="2">
                  <c:v>A3</c:v>
                </c:pt>
                <c:pt idx="3">
                  <c:v>A4</c:v>
                </c:pt>
                <c:pt idx="4">
                  <c:v>A5</c:v>
                </c:pt>
                <c:pt idx="5">
                  <c:v>A6</c:v>
                </c:pt>
                <c:pt idx="6">
                  <c:v>A7</c:v>
                </c:pt>
                <c:pt idx="7">
                  <c:v>A8</c:v>
                </c:pt>
                <c:pt idx="8">
                  <c:v>A9</c:v>
                </c:pt>
                <c:pt idx="9">
                  <c:v>A10</c:v>
                </c:pt>
                <c:pt idx="10">
                  <c:v>B1</c:v>
                </c:pt>
                <c:pt idx="11">
                  <c:v>B2</c:v>
                </c:pt>
                <c:pt idx="12">
                  <c:v>B3</c:v>
                </c:pt>
                <c:pt idx="13">
                  <c:v>C1</c:v>
                </c:pt>
                <c:pt idx="14">
                  <c:v>C2</c:v>
                </c:pt>
                <c:pt idx="15">
                  <c:v>C3</c:v>
                </c:pt>
                <c:pt idx="16">
                  <c:v>C4</c:v>
                </c:pt>
                <c:pt idx="17">
                  <c:v>C5</c:v>
                </c:pt>
                <c:pt idx="18">
                  <c:v>D1</c:v>
                </c:pt>
                <c:pt idx="19">
                  <c:v>D2</c:v>
                </c:pt>
                <c:pt idx="20">
                  <c:v>D3</c:v>
                </c:pt>
                <c:pt idx="21">
                  <c:v>D4</c:v>
                </c:pt>
                <c:pt idx="22">
                  <c:v>D5</c:v>
                </c:pt>
                <c:pt idx="23">
                  <c:v>E1</c:v>
                </c:pt>
                <c:pt idx="24">
                  <c:v>E2</c:v>
                </c:pt>
                <c:pt idx="25">
                  <c:v>E3</c:v>
                </c:pt>
                <c:pt idx="26">
                  <c:v>E4</c:v>
                </c:pt>
                <c:pt idx="27">
                  <c:v>E6</c:v>
                </c:pt>
                <c:pt idx="28">
                  <c:v>E7</c:v>
                </c:pt>
                <c:pt idx="29">
                  <c:v>F1</c:v>
                </c:pt>
                <c:pt idx="30">
                  <c:v>F2</c:v>
                </c:pt>
                <c:pt idx="31">
                  <c:v>G1</c:v>
                </c:pt>
                <c:pt idx="32">
                  <c:v>G2</c:v>
                </c:pt>
                <c:pt idx="33">
                  <c:v>G3</c:v>
                </c:pt>
                <c:pt idx="34">
                  <c:v>G4</c:v>
                </c:pt>
                <c:pt idx="35">
                  <c:v>G5</c:v>
                </c:pt>
                <c:pt idx="36">
                  <c:v>G6</c:v>
                </c:pt>
                <c:pt idx="37">
                  <c:v>G7</c:v>
                </c:pt>
                <c:pt idx="38">
                  <c:v>G8</c:v>
                </c:pt>
                <c:pt idx="39">
                  <c:v>G9</c:v>
                </c:pt>
                <c:pt idx="40">
                  <c:v>H1</c:v>
                </c:pt>
                <c:pt idx="41">
                  <c:v>H2</c:v>
                </c:pt>
                <c:pt idx="42">
                  <c:v>H3</c:v>
                </c:pt>
              </c:strCache>
            </c:strRef>
          </c:cat>
          <c:val>
            <c:numRef>
              <c:f>'all-level-5'!$B$2:$B$44</c:f>
              <c:numCache>
                <c:formatCode>General</c:formatCode>
                <c:ptCount val="43"/>
                <c:pt idx="0">
                  <c:v>3220</c:v>
                </c:pt>
                <c:pt idx="1">
                  <c:v>1019</c:v>
                </c:pt>
                <c:pt idx="2">
                  <c:v>3329</c:v>
                </c:pt>
                <c:pt idx="3">
                  <c:v>1145</c:v>
                </c:pt>
                <c:pt idx="4">
                  <c:v>1949</c:v>
                </c:pt>
                <c:pt idx="5">
                  <c:v>1125</c:v>
                </c:pt>
                <c:pt idx="6">
                  <c:v>254</c:v>
                </c:pt>
                <c:pt idx="7">
                  <c:v>701</c:v>
                </c:pt>
                <c:pt idx="8">
                  <c:v>510</c:v>
                </c:pt>
                <c:pt idx="9">
                  <c:v>323</c:v>
                </c:pt>
                <c:pt idx="10">
                  <c:v>1686</c:v>
                </c:pt>
                <c:pt idx="11">
                  <c:v>366</c:v>
                </c:pt>
                <c:pt idx="12">
                  <c:v>2444</c:v>
                </c:pt>
                <c:pt idx="13">
                  <c:v>151</c:v>
                </c:pt>
                <c:pt idx="14">
                  <c:v>60</c:v>
                </c:pt>
                <c:pt idx="15">
                  <c:v>1439</c:v>
                </c:pt>
                <c:pt idx="16">
                  <c:v>382</c:v>
                </c:pt>
                <c:pt idx="17">
                  <c:v>212</c:v>
                </c:pt>
                <c:pt idx="18">
                  <c:v>508</c:v>
                </c:pt>
                <c:pt idx="19">
                  <c:v>531</c:v>
                </c:pt>
                <c:pt idx="20">
                  <c:v>619</c:v>
                </c:pt>
                <c:pt idx="21">
                  <c:v>4646</c:v>
                </c:pt>
                <c:pt idx="22">
                  <c:v>414</c:v>
                </c:pt>
                <c:pt idx="23">
                  <c:v>1555</c:v>
                </c:pt>
                <c:pt idx="24">
                  <c:v>198</c:v>
                </c:pt>
                <c:pt idx="25">
                  <c:v>55</c:v>
                </c:pt>
                <c:pt idx="26">
                  <c:v>6091</c:v>
                </c:pt>
                <c:pt idx="27">
                  <c:v>2360</c:v>
                </c:pt>
                <c:pt idx="28">
                  <c:v>3216</c:v>
                </c:pt>
                <c:pt idx="29">
                  <c:v>1219</c:v>
                </c:pt>
                <c:pt idx="30">
                  <c:v>315</c:v>
                </c:pt>
                <c:pt idx="31">
                  <c:v>1786</c:v>
                </c:pt>
                <c:pt idx="32">
                  <c:v>558</c:v>
                </c:pt>
                <c:pt idx="33">
                  <c:v>140</c:v>
                </c:pt>
                <c:pt idx="34">
                  <c:v>2687</c:v>
                </c:pt>
                <c:pt idx="35">
                  <c:v>656</c:v>
                </c:pt>
                <c:pt idx="36">
                  <c:v>295</c:v>
                </c:pt>
                <c:pt idx="37">
                  <c:v>3657</c:v>
                </c:pt>
                <c:pt idx="38">
                  <c:v>584</c:v>
                </c:pt>
                <c:pt idx="39">
                  <c:v>3187</c:v>
                </c:pt>
                <c:pt idx="40">
                  <c:v>3713</c:v>
                </c:pt>
                <c:pt idx="41">
                  <c:v>3094</c:v>
                </c:pt>
                <c:pt idx="42">
                  <c:v>1787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0-39A2-4348-9931-B75AC037862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5"/>
        <c:overlap val="100"/>
        <c:axId val="457319608"/>
        <c:axId val="457321904"/>
      </c:barChart>
      <c:catAx>
        <c:axId val="4573196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57321904"/>
        <c:crosses val="autoZero"/>
        <c:auto val="1"/>
        <c:lblAlgn val="ctr"/>
        <c:lblOffset val="100"/>
        <c:noMultiLvlLbl val="0"/>
      </c:catAx>
      <c:valAx>
        <c:axId val="4573219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5731960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percentStacked"/>
        <c:varyColors val="0"/>
        <c:ser>
          <c:idx val="16"/>
          <c:order val="0"/>
          <c:tx>
            <c:strRef>
              <c:f>'all-level-6'!$R$1</c:f>
              <c:strCache>
                <c:ptCount val="1"/>
                <c:pt idx="0">
                  <c:v>k__Bacteria;p__Tenericutes;c__Mollicutes;o__Mycoplasmatales;f__Mycoplasmataceae;g__Candidatus Hepatoplasma</c:v>
                </c:pt>
              </c:strCache>
            </c:strRef>
          </c:tx>
          <c:spPr>
            <a:solidFill>
              <a:schemeClr val="accent5">
                <a:lumMod val="80000"/>
                <a:lumOff val="20000"/>
              </a:schemeClr>
            </a:solidFill>
            <a:ln>
              <a:noFill/>
            </a:ln>
            <a:effectLst/>
          </c:spPr>
          <c:invertIfNegative val="0"/>
          <c:cat>
            <c:strRef>
              <c:f>'all-level-6'!$A$2:$A$44</c:f>
              <c:strCache>
                <c:ptCount val="43"/>
                <c:pt idx="0">
                  <c:v>A1</c:v>
                </c:pt>
                <c:pt idx="1">
                  <c:v>A2</c:v>
                </c:pt>
                <c:pt idx="2">
                  <c:v>A3</c:v>
                </c:pt>
                <c:pt idx="3">
                  <c:v>A4</c:v>
                </c:pt>
                <c:pt idx="4">
                  <c:v>A5</c:v>
                </c:pt>
                <c:pt idx="5">
                  <c:v>A6</c:v>
                </c:pt>
                <c:pt idx="6">
                  <c:v>A7</c:v>
                </c:pt>
                <c:pt idx="7">
                  <c:v>A8</c:v>
                </c:pt>
                <c:pt idx="8">
                  <c:v>A9</c:v>
                </c:pt>
                <c:pt idx="9">
                  <c:v>A10</c:v>
                </c:pt>
                <c:pt idx="10">
                  <c:v>B1</c:v>
                </c:pt>
                <c:pt idx="11">
                  <c:v>B2</c:v>
                </c:pt>
                <c:pt idx="12">
                  <c:v>B3</c:v>
                </c:pt>
                <c:pt idx="13">
                  <c:v>C1</c:v>
                </c:pt>
                <c:pt idx="14">
                  <c:v>C2</c:v>
                </c:pt>
                <c:pt idx="15">
                  <c:v>C3</c:v>
                </c:pt>
                <c:pt idx="16">
                  <c:v>C4</c:v>
                </c:pt>
                <c:pt idx="17">
                  <c:v>C5</c:v>
                </c:pt>
                <c:pt idx="18">
                  <c:v>D1</c:v>
                </c:pt>
                <c:pt idx="19">
                  <c:v>D2</c:v>
                </c:pt>
                <c:pt idx="20">
                  <c:v>D3</c:v>
                </c:pt>
                <c:pt idx="21">
                  <c:v>D4</c:v>
                </c:pt>
                <c:pt idx="22">
                  <c:v>D5</c:v>
                </c:pt>
                <c:pt idx="23">
                  <c:v>E1</c:v>
                </c:pt>
                <c:pt idx="24">
                  <c:v>E2</c:v>
                </c:pt>
                <c:pt idx="25">
                  <c:v>E3</c:v>
                </c:pt>
                <c:pt idx="26">
                  <c:v>E4</c:v>
                </c:pt>
                <c:pt idx="27">
                  <c:v>E6</c:v>
                </c:pt>
                <c:pt idx="28">
                  <c:v>E7</c:v>
                </c:pt>
                <c:pt idx="29">
                  <c:v>F1</c:v>
                </c:pt>
                <c:pt idx="30">
                  <c:v>F2</c:v>
                </c:pt>
                <c:pt idx="31">
                  <c:v>G1</c:v>
                </c:pt>
                <c:pt idx="32">
                  <c:v>G2</c:v>
                </c:pt>
                <c:pt idx="33">
                  <c:v>G3</c:v>
                </c:pt>
                <c:pt idx="34">
                  <c:v>G4</c:v>
                </c:pt>
                <c:pt idx="35">
                  <c:v>G5</c:v>
                </c:pt>
                <c:pt idx="36">
                  <c:v>G6</c:v>
                </c:pt>
                <c:pt idx="37">
                  <c:v>G7</c:v>
                </c:pt>
                <c:pt idx="38">
                  <c:v>G8</c:v>
                </c:pt>
                <c:pt idx="39">
                  <c:v>G9</c:v>
                </c:pt>
                <c:pt idx="40">
                  <c:v>H1</c:v>
                </c:pt>
                <c:pt idx="41">
                  <c:v>H2</c:v>
                </c:pt>
                <c:pt idx="42">
                  <c:v>H3</c:v>
                </c:pt>
              </c:strCache>
            </c:strRef>
          </c:cat>
          <c:val>
            <c:numRef>
              <c:f>'all-level-6'!$R$2:$R$44</c:f>
              <c:numCache>
                <c:formatCode>General</c:formatCode>
                <c:ptCount val="43"/>
                <c:pt idx="0">
                  <c:v>1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4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4</c:v>
                </c:pt>
                <c:pt idx="27">
                  <c:v>3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4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2</c:v>
                </c:pt>
                <c:pt idx="4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CA7-4218-8595-84CF22BA9F41}"/>
            </c:ext>
          </c:extLst>
        </c:ser>
        <c:ser>
          <c:idx val="15"/>
          <c:order val="1"/>
          <c:tx>
            <c:strRef>
              <c:f>'all-level-6'!$Q$1</c:f>
              <c:strCache>
                <c:ptCount val="1"/>
                <c:pt idx="0">
                  <c:v>k__Bacteria;p__Proteobacteria;c__Gammaproteobacteria;__;__;__</c:v>
                </c:pt>
              </c:strCache>
            </c:strRef>
          </c:tx>
          <c:spPr>
            <a:solidFill>
              <a:schemeClr val="accent4">
                <a:lumMod val="80000"/>
                <a:lumOff val="20000"/>
              </a:schemeClr>
            </a:solidFill>
            <a:ln>
              <a:noFill/>
            </a:ln>
            <a:effectLst/>
          </c:spPr>
          <c:invertIfNegative val="0"/>
          <c:cat>
            <c:strRef>
              <c:f>'all-level-6'!$A$2:$A$44</c:f>
              <c:strCache>
                <c:ptCount val="43"/>
                <c:pt idx="0">
                  <c:v>A1</c:v>
                </c:pt>
                <c:pt idx="1">
                  <c:v>A2</c:v>
                </c:pt>
                <c:pt idx="2">
                  <c:v>A3</c:v>
                </c:pt>
                <c:pt idx="3">
                  <c:v>A4</c:v>
                </c:pt>
                <c:pt idx="4">
                  <c:v>A5</c:v>
                </c:pt>
                <c:pt idx="5">
                  <c:v>A6</c:v>
                </c:pt>
                <c:pt idx="6">
                  <c:v>A7</c:v>
                </c:pt>
                <c:pt idx="7">
                  <c:v>A8</c:v>
                </c:pt>
                <c:pt idx="8">
                  <c:v>A9</c:v>
                </c:pt>
                <c:pt idx="9">
                  <c:v>A10</c:v>
                </c:pt>
                <c:pt idx="10">
                  <c:v>B1</c:v>
                </c:pt>
                <c:pt idx="11">
                  <c:v>B2</c:v>
                </c:pt>
                <c:pt idx="12">
                  <c:v>B3</c:v>
                </c:pt>
                <c:pt idx="13">
                  <c:v>C1</c:v>
                </c:pt>
                <c:pt idx="14">
                  <c:v>C2</c:v>
                </c:pt>
                <c:pt idx="15">
                  <c:v>C3</c:v>
                </c:pt>
                <c:pt idx="16">
                  <c:v>C4</c:v>
                </c:pt>
                <c:pt idx="17">
                  <c:v>C5</c:v>
                </c:pt>
                <c:pt idx="18">
                  <c:v>D1</c:v>
                </c:pt>
                <c:pt idx="19">
                  <c:v>D2</c:v>
                </c:pt>
                <c:pt idx="20">
                  <c:v>D3</c:v>
                </c:pt>
                <c:pt idx="21">
                  <c:v>D4</c:v>
                </c:pt>
                <c:pt idx="22">
                  <c:v>D5</c:v>
                </c:pt>
                <c:pt idx="23">
                  <c:v>E1</c:v>
                </c:pt>
                <c:pt idx="24">
                  <c:v>E2</c:v>
                </c:pt>
                <c:pt idx="25">
                  <c:v>E3</c:v>
                </c:pt>
                <c:pt idx="26">
                  <c:v>E4</c:v>
                </c:pt>
                <c:pt idx="27">
                  <c:v>E6</c:v>
                </c:pt>
                <c:pt idx="28">
                  <c:v>E7</c:v>
                </c:pt>
                <c:pt idx="29">
                  <c:v>F1</c:v>
                </c:pt>
                <c:pt idx="30">
                  <c:v>F2</c:v>
                </c:pt>
                <c:pt idx="31">
                  <c:v>G1</c:v>
                </c:pt>
                <c:pt idx="32">
                  <c:v>G2</c:v>
                </c:pt>
                <c:pt idx="33">
                  <c:v>G3</c:v>
                </c:pt>
                <c:pt idx="34">
                  <c:v>G4</c:v>
                </c:pt>
                <c:pt idx="35">
                  <c:v>G5</c:v>
                </c:pt>
                <c:pt idx="36">
                  <c:v>G6</c:v>
                </c:pt>
                <c:pt idx="37">
                  <c:v>G7</c:v>
                </c:pt>
                <c:pt idx="38">
                  <c:v>G8</c:v>
                </c:pt>
                <c:pt idx="39">
                  <c:v>G9</c:v>
                </c:pt>
                <c:pt idx="40">
                  <c:v>H1</c:v>
                </c:pt>
                <c:pt idx="41">
                  <c:v>H2</c:v>
                </c:pt>
                <c:pt idx="42">
                  <c:v>H3</c:v>
                </c:pt>
              </c:strCache>
            </c:strRef>
          </c:cat>
          <c:val>
            <c:numRef>
              <c:f>'all-level-6'!$Q$2:$Q$44</c:f>
              <c:numCache>
                <c:formatCode>General</c:formatCode>
                <c:ptCount val="43"/>
                <c:pt idx="0">
                  <c:v>0</c:v>
                </c:pt>
                <c:pt idx="1">
                  <c:v>2</c:v>
                </c:pt>
                <c:pt idx="2">
                  <c:v>0</c:v>
                </c:pt>
                <c:pt idx="3">
                  <c:v>107</c:v>
                </c:pt>
                <c:pt idx="4">
                  <c:v>0</c:v>
                </c:pt>
                <c:pt idx="5">
                  <c:v>2</c:v>
                </c:pt>
                <c:pt idx="6">
                  <c:v>0</c:v>
                </c:pt>
                <c:pt idx="7">
                  <c:v>14</c:v>
                </c:pt>
                <c:pt idx="8">
                  <c:v>6</c:v>
                </c:pt>
                <c:pt idx="9">
                  <c:v>31</c:v>
                </c:pt>
                <c:pt idx="10">
                  <c:v>0</c:v>
                </c:pt>
                <c:pt idx="11">
                  <c:v>16</c:v>
                </c:pt>
                <c:pt idx="12">
                  <c:v>19</c:v>
                </c:pt>
                <c:pt idx="13">
                  <c:v>19</c:v>
                </c:pt>
                <c:pt idx="14">
                  <c:v>0</c:v>
                </c:pt>
                <c:pt idx="15">
                  <c:v>6</c:v>
                </c:pt>
                <c:pt idx="16">
                  <c:v>12</c:v>
                </c:pt>
                <c:pt idx="17">
                  <c:v>32</c:v>
                </c:pt>
                <c:pt idx="18">
                  <c:v>59</c:v>
                </c:pt>
                <c:pt idx="19">
                  <c:v>258</c:v>
                </c:pt>
                <c:pt idx="20">
                  <c:v>4</c:v>
                </c:pt>
                <c:pt idx="21">
                  <c:v>0</c:v>
                </c:pt>
                <c:pt idx="22">
                  <c:v>6</c:v>
                </c:pt>
                <c:pt idx="23">
                  <c:v>14</c:v>
                </c:pt>
                <c:pt idx="24">
                  <c:v>36</c:v>
                </c:pt>
                <c:pt idx="25">
                  <c:v>2</c:v>
                </c:pt>
                <c:pt idx="26">
                  <c:v>12</c:v>
                </c:pt>
                <c:pt idx="27">
                  <c:v>0</c:v>
                </c:pt>
                <c:pt idx="28">
                  <c:v>0</c:v>
                </c:pt>
                <c:pt idx="29">
                  <c:v>5</c:v>
                </c:pt>
                <c:pt idx="30">
                  <c:v>0</c:v>
                </c:pt>
                <c:pt idx="31">
                  <c:v>18</c:v>
                </c:pt>
                <c:pt idx="32">
                  <c:v>72</c:v>
                </c:pt>
                <c:pt idx="33">
                  <c:v>121</c:v>
                </c:pt>
                <c:pt idx="34">
                  <c:v>4</c:v>
                </c:pt>
                <c:pt idx="35">
                  <c:v>5</c:v>
                </c:pt>
                <c:pt idx="36">
                  <c:v>18</c:v>
                </c:pt>
                <c:pt idx="37">
                  <c:v>3</c:v>
                </c:pt>
                <c:pt idx="38">
                  <c:v>3</c:v>
                </c:pt>
                <c:pt idx="39">
                  <c:v>2</c:v>
                </c:pt>
                <c:pt idx="40">
                  <c:v>2</c:v>
                </c:pt>
                <c:pt idx="41">
                  <c:v>4</c:v>
                </c:pt>
                <c:pt idx="42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CA7-4218-8595-84CF22BA9F41}"/>
            </c:ext>
          </c:extLst>
        </c:ser>
        <c:ser>
          <c:idx val="14"/>
          <c:order val="2"/>
          <c:tx>
            <c:strRef>
              <c:f>'all-level-6'!$P$1</c:f>
              <c:strCache>
                <c:ptCount val="1"/>
                <c:pt idx="0">
                  <c:v>k__Bacteria;p__Proteobacteria;c__Epsilonproteobacteria;o__Campylobacterales;f__Helicobacteraceae;__</c:v>
                </c:pt>
              </c:strCache>
            </c:strRef>
          </c:tx>
          <c:spPr>
            <a:solidFill>
              <a:schemeClr val="accent3">
                <a:lumMod val="80000"/>
                <a:lumOff val="20000"/>
              </a:schemeClr>
            </a:solidFill>
            <a:ln>
              <a:noFill/>
            </a:ln>
            <a:effectLst/>
          </c:spPr>
          <c:invertIfNegative val="0"/>
          <c:cat>
            <c:strRef>
              <c:f>'all-level-6'!$A$2:$A$44</c:f>
              <c:strCache>
                <c:ptCount val="43"/>
                <c:pt idx="0">
                  <c:v>A1</c:v>
                </c:pt>
                <c:pt idx="1">
                  <c:v>A2</c:v>
                </c:pt>
                <c:pt idx="2">
                  <c:v>A3</c:v>
                </c:pt>
                <c:pt idx="3">
                  <c:v>A4</c:v>
                </c:pt>
                <c:pt idx="4">
                  <c:v>A5</c:v>
                </c:pt>
                <c:pt idx="5">
                  <c:v>A6</c:v>
                </c:pt>
                <c:pt idx="6">
                  <c:v>A7</c:v>
                </c:pt>
                <c:pt idx="7">
                  <c:v>A8</c:v>
                </c:pt>
                <c:pt idx="8">
                  <c:v>A9</c:v>
                </c:pt>
                <c:pt idx="9">
                  <c:v>A10</c:v>
                </c:pt>
                <c:pt idx="10">
                  <c:v>B1</c:v>
                </c:pt>
                <c:pt idx="11">
                  <c:v>B2</c:v>
                </c:pt>
                <c:pt idx="12">
                  <c:v>B3</c:v>
                </c:pt>
                <c:pt idx="13">
                  <c:v>C1</c:v>
                </c:pt>
                <c:pt idx="14">
                  <c:v>C2</c:v>
                </c:pt>
                <c:pt idx="15">
                  <c:v>C3</c:v>
                </c:pt>
                <c:pt idx="16">
                  <c:v>C4</c:v>
                </c:pt>
                <c:pt idx="17">
                  <c:v>C5</c:v>
                </c:pt>
                <c:pt idx="18">
                  <c:v>D1</c:v>
                </c:pt>
                <c:pt idx="19">
                  <c:v>D2</c:v>
                </c:pt>
                <c:pt idx="20">
                  <c:v>D3</c:v>
                </c:pt>
                <c:pt idx="21">
                  <c:v>D4</c:v>
                </c:pt>
                <c:pt idx="22">
                  <c:v>D5</c:v>
                </c:pt>
                <c:pt idx="23">
                  <c:v>E1</c:v>
                </c:pt>
                <c:pt idx="24">
                  <c:v>E2</c:v>
                </c:pt>
                <c:pt idx="25">
                  <c:v>E3</c:v>
                </c:pt>
                <c:pt idx="26">
                  <c:v>E4</c:v>
                </c:pt>
                <c:pt idx="27">
                  <c:v>E6</c:v>
                </c:pt>
                <c:pt idx="28">
                  <c:v>E7</c:v>
                </c:pt>
                <c:pt idx="29">
                  <c:v>F1</c:v>
                </c:pt>
                <c:pt idx="30">
                  <c:v>F2</c:v>
                </c:pt>
                <c:pt idx="31">
                  <c:v>G1</c:v>
                </c:pt>
                <c:pt idx="32">
                  <c:v>G2</c:v>
                </c:pt>
                <c:pt idx="33">
                  <c:v>G3</c:v>
                </c:pt>
                <c:pt idx="34">
                  <c:v>G4</c:v>
                </c:pt>
                <c:pt idx="35">
                  <c:v>G5</c:v>
                </c:pt>
                <c:pt idx="36">
                  <c:v>G6</c:v>
                </c:pt>
                <c:pt idx="37">
                  <c:v>G7</c:v>
                </c:pt>
                <c:pt idx="38">
                  <c:v>G8</c:v>
                </c:pt>
                <c:pt idx="39">
                  <c:v>G9</c:v>
                </c:pt>
                <c:pt idx="40">
                  <c:v>H1</c:v>
                </c:pt>
                <c:pt idx="41">
                  <c:v>H2</c:v>
                </c:pt>
                <c:pt idx="42">
                  <c:v>H3</c:v>
                </c:pt>
              </c:strCache>
            </c:strRef>
          </c:cat>
          <c:val>
            <c:numRef>
              <c:f>'all-level-6'!$P$2:$P$44</c:f>
              <c:numCache>
                <c:formatCode>General</c:formatCode>
                <c:ptCount val="43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16</c:v>
                </c:pt>
                <c:pt idx="33">
                  <c:v>0</c:v>
                </c:pt>
                <c:pt idx="34">
                  <c:v>0</c:v>
                </c:pt>
                <c:pt idx="35">
                  <c:v>11</c:v>
                </c:pt>
                <c:pt idx="36">
                  <c:v>11</c:v>
                </c:pt>
                <c:pt idx="37">
                  <c:v>0</c:v>
                </c:pt>
                <c:pt idx="38">
                  <c:v>4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CA7-4218-8595-84CF22BA9F41}"/>
            </c:ext>
          </c:extLst>
        </c:ser>
        <c:ser>
          <c:idx val="13"/>
          <c:order val="3"/>
          <c:tx>
            <c:strRef>
              <c:f>'all-level-6'!$O$1</c:f>
              <c:strCache>
                <c:ptCount val="1"/>
                <c:pt idx="0">
                  <c:v>k__Bacteria;p__Proteobacteria;c__Epsilonproteobacteria;__;__;__</c:v>
                </c:pt>
              </c:strCache>
            </c:strRef>
          </c:tx>
          <c:spPr>
            <a:solidFill>
              <a:schemeClr val="accent2">
                <a:lumMod val="80000"/>
                <a:lumOff val="20000"/>
              </a:schemeClr>
            </a:solidFill>
            <a:ln>
              <a:noFill/>
            </a:ln>
            <a:effectLst/>
          </c:spPr>
          <c:invertIfNegative val="0"/>
          <c:cat>
            <c:strRef>
              <c:f>'all-level-6'!$A$2:$A$44</c:f>
              <c:strCache>
                <c:ptCount val="43"/>
                <c:pt idx="0">
                  <c:v>A1</c:v>
                </c:pt>
                <c:pt idx="1">
                  <c:v>A2</c:v>
                </c:pt>
                <c:pt idx="2">
                  <c:v>A3</c:v>
                </c:pt>
                <c:pt idx="3">
                  <c:v>A4</c:v>
                </c:pt>
                <c:pt idx="4">
                  <c:v>A5</c:v>
                </c:pt>
                <c:pt idx="5">
                  <c:v>A6</c:v>
                </c:pt>
                <c:pt idx="6">
                  <c:v>A7</c:v>
                </c:pt>
                <c:pt idx="7">
                  <c:v>A8</c:v>
                </c:pt>
                <c:pt idx="8">
                  <c:v>A9</c:v>
                </c:pt>
                <c:pt idx="9">
                  <c:v>A10</c:v>
                </c:pt>
                <c:pt idx="10">
                  <c:v>B1</c:v>
                </c:pt>
                <c:pt idx="11">
                  <c:v>B2</c:v>
                </c:pt>
                <c:pt idx="12">
                  <c:v>B3</c:v>
                </c:pt>
                <c:pt idx="13">
                  <c:v>C1</c:v>
                </c:pt>
                <c:pt idx="14">
                  <c:v>C2</c:v>
                </c:pt>
                <c:pt idx="15">
                  <c:v>C3</c:v>
                </c:pt>
                <c:pt idx="16">
                  <c:v>C4</c:v>
                </c:pt>
                <c:pt idx="17">
                  <c:v>C5</c:v>
                </c:pt>
                <c:pt idx="18">
                  <c:v>D1</c:v>
                </c:pt>
                <c:pt idx="19">
                  <c:v>D2</c:v>
                </c:pt>
                <c:pt idx="20">
                  <c:v>D3</c:v>
                </c:pt>
                <c:pt idx="21">
                  <c:v>D4</c:v>
                </c:pt>
                <c:pt idx="22">
                  <c:v>D5</c:v>
                </c:pt>
                <c:pt idx="23">
                  <c:v>E1</c:v>
                </c:pt>
                <c:pt idx="24">
                  <c:v>E2</c:v>
                </c:pt>
                <c:pt idx="25">
                  <c:v>E3</c:v>
                </c:pt>
                <c:pt idx="26">
                  <c:v>E4</c:v>
                </c:pt>
                <c:pt idx="27">
                  <c:v>E6</c:v>
                </c:pt>
                <c:pt idx="28">
                  <c:v>E7</c:v>
                </c:pt>
                <c:pt idx="29">
                  <c:v>F1</c:v>
                </c:pt>
                <c:pt idx="30">
                  <c:v>F2</c:v>
                </c:pt>
                <c:pt idx="31">
                  <c:v>G1</c:v>
                </c:pt>
                <c:pt idx="32">
                  <c:v>G2</c:v>
                </c:pt>
                <c:pt idx="33">
                  <c:v>G3</c:v>
                </c:pt>
                <c:pt idx="34">
                  <c:v>G4</c:v>
                </c:pt>
                <c:pt idx="35">
                  <c:v>G5</c:v>
                </c:pt>
                <c:pt idx="36">
                  <c:v>G6</c:v>
                </c:pt>
                <c:pt idx="37">
                  <c:v>G7</c:v>
                </c:pt>
                <c:pt idx="38">
                  <c:v>G8</c:v>
                </c:pt>
                <c:pt idx="39">
                  <c:v>G9</c:v>
                </c:pt>
                <c:pt idx="40">
                  <c:v>H1</c:v>
                </c:pt>
                <c:pt idx="41">
                  <c:v>H2</c:v>
                </c:pt>
                <c:pt idx="42">
                  <c:v>H3</c:v>
                </c:pt>
              </c:strCache>
            </c:strRef>
          </c:cat>
          <c:val>
            <c:numRef>
              <c:f>'all-level-6'!$O$2:$O$44</c:f>
              <c:numCache>
                <c:formatCode>General</c:formatCode>
                <c:ptCount val="43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31</c:v>
                </c:pt>
                <c:pt idx="33">
                  <c:v>0</c:v>
                </c:pt>
                <c:pt idx="34">
                  <c:v>0</c:v>
                </c:pt>
                <c:pt idx="35">
                  <c:v>9</c:v>
                </c:pt>
                <c:pt idx="36">
                  <c:v>14</c:v>
                </c:pt>
                <c:pt idx="37">
                  <c:v>0</c:v>
                </c:pt>
                <c:pt idx="38">
                  <c:v>2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4CA7-4218-8595-84CF22BA9F41}"/>
            </c:ext>
          </c:extLst>
        </c:ser>
        <c:ser>
          <c:idx val="12"/>
          <c:order val="4"/>
          <c:tx>
            <c:strRef>
              <c:f>'all-level-6'!$N$1</c:f>
              <c:strCache>
                <c:ptCount val="1"/>
                <c:pt idx="0">
                  <c:v>k__Bacteria;p__Proteobacteria;c__Betaproteobacteria;o__Burkholderiales;f__Alcaligenaceae;__</c:v>
                </c:pt>
              </c:strCache>
            </c:strRef>
          </c:tx>
          <c:spPr>
            <a:solidFill>
              <a:schemeClr val="accent1">
                <a:lumMod val="80000"/>
                <a:lumOff val="20000"/>
              </a:schemeClr>
            </a:solidFill>
            <a:ln>
              <a:noFill/>
            </a:ln>
            <a:effectLst/>
          </c:spPr>
          <c:invertIfNegative val="0"/>
          <c:cat>
            <c:strRef>
              <c:f>'all-level-6'!$A$2:$A$44</c:f>
              <c:strCache>
                <c:ptCount val="43"/>
                <c:pt idx="0">
                  <c:v>A1</c:v>
                </c:pt>
                <c:pt idx="1">
                  <c:v>A2</c:v>
                </c:pt>
                <c:pt idx="2">
                  <c:v>A3</c:v>
                </c:pt>
                <c:pt idx="3">
                  <c:v>A4</c:v>
                </c:pt>
                <c:pt idx="4">
                  <c:v>A5</c:v>
                </c:pt>
                <c:pt idx="5">
                  <c:v>A6</c:v>
                </c:pt>
                <c:pt idx="6">
                  <c:v>A7</c:v>
                </c:pt>
                <c:pt idx="7">
                  <c:v>A8</c:v>
                </c:pt>
                <c:pt idx="8">
                  <c:v>A9</c:v>
                </c:pt>
                <c:pt idx="9">
                  <c:v>A10</c:v>
                </c:pt>
                <c:pt idx="10">
                  <c:v>B1</c:v>
                </c:pt>
                <c:pt idx="11">
                  <c:v>B2</c:v>
                </c:pt>
                <c:pt idx="12">
                  <c:v>B3</c:v>
                </c:pt>
                <c:pt idx="13">
                  <c:v>C1</c:v>
                </c:pt>
                <c:pt idx="14">
                  <c:v>C2</c:v>
                </c:pt>
                <c:pt idx="15">
                  <c:v>C3</c:v>
                </c:pt>
                <c:pt idx="16">
                  <c:v>C4</c:v>
                </c:pt>
                <c:pt idx="17">
                  <c:v>C5</c:v>
                </c:pt>
                <c:pt idx="18">
                  <c:v>D1</c:v>
                </c:pt>
                <c:pt idx="19">
                  <c:v>D2</c:v>
                </c:pt>
                <c:pt idx="20">
                  <c:v>D3</c:v>
                </c:pt>
                <c:pt idx="21">
                  <c:v>D4</c:v>
                </c:pt>
                <c:pt idx="22">
                  <c:v>D5</c:v>
                </c:pt>
                <c:pt idx="23">
                  <c:v>E1</c:v>
                </c:pt>
                <c:pt idx="24">
                  <c:v>E2</c:v>
                </c:pt>
                <c:pt idx="25">
                  <c:v>E3</c:v>
                </c:pt>
                <c:pt idx="26">
                  <c:v>E4</c:v>
                </c:pt>
                <c:pt idx="27">
                  <c:v>E6</c:v>
                </c:pt>
                <c:pt idx="28">
                  <c:v>E7</c:v>
                </c:pt>
                <c:pt idx="29">
                  <c:v>F1</c:v>
                </c:pt>
                <c:pt idx="30">
                  <c:v>F2</c:v>
                </c:pt>
                <c:pt idx="31">
                  <c:v>G1</c:v>
                </c:pt>
                <c:pt idx="32">
                  <c:v>G2</c:v>
                </c:pt>
                <c:pt idx="33">
                  <c:v>G3</c:v>
                </c:pt>
                <c:pt idx="34">
                  <c:v>G4</c:v>
                </c:pt>
                <c:pt idx="35">
                  <c:v>G5</c:v>
                </c:pt>
                <c:pt idx="36">
                  <c:v>G6</c:v>
                </c:pt>
                <c:pt idx="37">
                  <c:v>G7</c:v>
                </c:pt>
                <c:pt idx="38">
                  <c:v>G8</c:v>
                </c:pt>
                <c:pt idx="39">
                  <c:v>G9</c:v>
                </c:pt>
                <c:pt idx="40">
                  <c:v>H1</c:v>
                </c:pt>
                <c:pt idx="41">
                  <c:v>H2</c:v>
                </c:pt>
                <c:pt idx="42">
                  <c:v>H3</c:v>
                </c:pt>
              </c:strCache>
            </c:strRef>
          </c:cat>
          <c:val>
            <c:numRef>
              <c:f>'all-level-6'!$N$2:$N$44</c:f>
              <c:numCache>
                <c:formatCode>General</c:formatCode>
                <c:ptCount val="43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2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2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2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2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2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4CA7-4218-8595-84CF22BA9F41}"/>
            </c:ext>
          </c:extLst>
        </c:ser>
        <c:ser>
          <c:idx val="11"/>
          <c:order val="5"/>
          <c:tx>
            <c:strRef>
              <c:f>'all-level-6'!$M$1</c:f>
              <c:strCache>
                <c:ptCount val="1"/>
                <c:pt idx="0">
                  <c:v>k__Bacteria;p__Proteobacteria;c__Betaproteobacteria;__;__;__</c:v>
                </c:pt>
              </c:strCache>
            </c:strRef>
          </c:tx>
          <c:spPr>
            <a:solidFill>
              <a:schemeClr val="accent6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'all-level-6'!$A$2:$A$44</c:f>
              <c:strCache>
                <c:ptCount val="43"/>
                <c:pt idx="0">
                  <c:v>A1</c:v>
                </c:pt>
                <c:pt idx="1">
                  <c:v>A2</c:v>
                </c:pt>
                <c:pt idx="2">
                  <c:v>A3</c:v>
                </c:pt>
                <c:pt idx="3">
                  <c:v>A4</c:v>
                </c:pt>
                <c:pt idx="4">
                  <c:v>A5</c:v>
                </c:pt>
                <c:pt idx="5">
                  <c:v>A6</c:v>
                </c:pt>
                <c:pt idx="6">
                  <c:v>A7</c:v>
                </c:pt>
                <c:pt idx="7">
                  <c:v>A8</c:v>
                </c:pt>
                <c:pt idx="8">
                  <c:v>A9</c:v>
                </c:pt>
                <c:pt idx="9">
                  <c:v>A10</c:v>
                </c:pt>
                <c:pt idx="10">
                  <c:v>B1</c:v>
                </c:pt>
                <c:pt idx="11">
                  <c:v>B2</c:v>
                </c:pt>
                <c:pt idx="12">
                  <c:v>B3</c:v>
                </c:pt>
                <c:pt idx="13">
                  <c:v>C1</c:v>
                </c:pt>
                <c:pt idx="14">
                  <c:v>C2</c:v>
                </c:pt>
                <c:pt idx="15">
                  <c:v>C3</c:v>
                </c:pt>
                <c:pt idx="16">
                  <c:v>C4</c:v>
                </c:pt>
                <c:pt idx="17">
                  <c:v>C5</c:v>
                </c:pt>
                <c:pt idx="18">
                  <c:v>D1</c:v>
                </c:pt>
                <c:pt idx="19">
                  <c:v>D2</c:v>
                </c:pt>
                <c:pt idx="20">
                  <c:v>D3</c:v>
                </c:pt>
                <c:pt idx="21">
                  <c:v>D4</c:v>
                </c:pt>
                <c:pt idx="22">
                  <c:v>D5</c:v>
                </c:pt>
                <c:pt idx="23">
                  <c:v>E1</c:v>
                </c:pt>
                <c:pt idx="24">
                  <c:v>E2</c:v>
                </c:pt>
                <c:pt idx="25">
                  <c:v>E3</c:v>
                </c:pt>
                <c:pt idx="26">
                  <c:v>E4</c:v>
                </c:pt>
                <c:pt idx="27">
                  <c:v>E6</c:v>
                </c:pt>
                <c:pt idx="28">
                  <c:v>E7</c:v>
                </c:pt>
                <c:pt idx="29">
                  <c:v>F1</c:v>
                </c:pt>
                <c:pt idx="30">
                  <c:v>F2</c:v>
                </c:pt>
                <c:pt idx="31">
                  <c:v>G1</c:v>
                </c:pt>
                <c:pt idx="32">
                  <c:v>G2</c:v>
                </c:pt>
                <c:pt idx="33">
                  <c:v>G3</c:v>
                </c:pt>
                <c:pt idx="34">
                  <c:v>G4</c:v>
                </c:pt>
                <c:pt idx="35">
                  <c:v>G5</c:v>
                </c:pt>
                <c:pt idx="36">
                  <c:v>G6</c:v>
                </c:pt>
                <c:pt idx="37">
                  <c:v>G7</c:v>
                </c:pt>
                <c:pt idx="38">
                  <c:v>G8</c:v>
                </c:pt>
                <c:pt idx="39">
                  <c:v>G9</c:v>
                </c:pt>
                <c:pt idx="40">
                  <c:v>H1</c:v>
                </c:pt>
                <c:pt idx="41">
                  <c:v>H2</c:v>
                </c:pt>
                <c:pt idx="42">
                  <c:v>H3</c:v>
                </c:pt>
              </c:strCache>
            </c:strRef>
          </c:cat>
          <c:val>
            <c:numRef>
              <c:f>'all-level-6'!$M$2:$M$44</c:f>
              <c:numCache>
                <c:formatCode>General</c:formatCode>
                <c:ptCount val="43"/>
                <c:pt idx="0">
                  <c:v>20</c:v>
                </c:pt>
                <c:pt idx="1">
                  <c:v>7</c:v>
                </c:pt>
                <c:pt idx="2">
                  <c:v>7</c:v>
                </c:pt>
                <c:pt idx="3">
                  <c:v>47</c:v>
                </c:pt>
                <c:pt idx="4">
                  <c:v>25</c:v>
                </c:pt>
                <c:pt idx="5">
                  <c:v>0</c:v>
                </c:pt>
                <c:pt idx="6">
                  <c:v>55</c:v>
                </c:pt>
                <c:pt idx="7">
                  <c:v>51</c:v>
                </c:pt>
                <c:pt idx="8">
                  <c:v>80</c:v>
                </c:pt>
                <c:pt idx="9">
                  <c:v>43</c:v>
                </c:pt>
                <c:pt idx="10">
                  <c:v>64</c:v>
                </c:pt>
                <c:pt idx="11">
                  <c:v>0</c:v>
                </c:pt>
                <c:pt idx="12">
                  <c:v>14</c:v>
                </c:pt>
                <c:pt idx="13">
                  <c:v>95</c:v>
                </c:pt>
                <c:pt idx="14">
                  <c:v>38</c:v>
                </c:pt>
                <c:pt idx="15">
                  <c:v>8</c:v>
                </c:pt>
                <c:pt idx="16">
                  <c:v>23</c:v>
                </c:pt>
                <c:pt idx="17">
                  <c:v>50</c:v>
                </c:pt>
                <c:pt idx="18">
                  <c:v>3</c:v>
                </c:pt>
                <c:pt idx="19">
                  <c:v>13</c:v>
                </c:pt>
                <c:pt idx="20">
                  <c:v>43</c:v>
                </c:pt>
                <c:pt idx="21">
                  <c:v>30</c:v>
                </c:pt>
                <c:pt idx="22">
                  <c:v>28</c:v>
                </c:pt>
                <c:pt idx="23">
                  <c:v>23</c:v>
                </c:pt>
                <c:pt idx="24">
                  <c:v>35</c:v>
                </c:pt>
                <c:pt idx="25">
                  <c:v>10</c:v>
                </c:pt>
                <c:pt idx="26">
                  <c:v>8</c:v>
                </c:pt>
                <c:pt idx="27">
                  <c:v>34</c:v>
                </c:pt>
                <c:pt idx="28">
                  <c:v>24</c:v>
                </c:pt>
                <c:pt idx="29">
                  <c:v>17</c:v>
                </c:pt>
                <c:pt idx="30">
                  <c:v>21</c:v>
                </c:pt>
                <c:pt idx="31">
                  <c:v>27</c:v>
                </c:pt>
                <c:pt idx="32">
                  <c:v>23</c:v>
                </c:pt>
                <c:pt idx="33">
                  <c:v>32</c:v>
                </c:pt>
                <c:pt idx="34">
                  <c:v>6</c:v>
                </c:pt>
                <c:pt idx="35">
                  <c:v>25</c:v>
                </c:pt>
                <c:pt idx="36">
                  <c:v>38</c:v>
                </c:pt>
                <c:pt idx="37">
                  <c:v>13</c:v>
                </c:pt>
                <c:pt idx="38">
                  <c:v>64</c:v>
                </c:pt>
                <c:pt idx="39">
                  <c:v>35</c:v>
                </c:pt>
                <c:pt idx="40">
                  <c:v>0</c:v>
                </c:pt>
                <c:pt idx="41">
                  <c:v>0</c:v>
                </c:pt>
                <c:pt idx="42">
                  <c:v>38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4CA7-4218-8595-84CF22BA9F41}"/>
            </c:ext>
          </c:extLst>
        </c:ser>
        <c:ser>
          <c:idx val="10"/>
          <c:order val="6"/>
          <c:tx>
            <c:strRef>
              <c:f>'all-level-6'!$L$1</c:f>
              <c:strCache>
                <c:ptCount val="1"/>
                <c:pt idx="0">
                  <c:v>k__Bacteria;p__Proteobacteria;c__Alphaproteobacteria;o__Rhizobiales;f__Rhizobiaceae;g__Rhizobium</c:v>
                </c:pt>
              </c:strCache>
            </c:strRef>
          </c:tx>
          <c:spPr>
            <a:solidFill>
              <a:schemeClr val="accent5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'all-level-6'!$A$2:$A$44</c:f>
              <c:strCache>
                <c:ptCount val="43"/>
                <c:pt idx="0">
                  <c:v>A1</c:v>
                </c:pt>
                <c:pt idx="1">
                  <c:v>A2</c:v>
                </c:pt>
                <c:pt idx="2">
                  <c:v>A3</c:v>
                </c:pt>
                <c:pt idx="3">
                  <c:v>A4</c:v>
                </c:pt>
                <c:pt idx="4">
                  <c:v>A5</c:v>
                </c:pt>
                <c:pt idx="5">
                  <c:v>A6</c:v>
                </c:pt>
                <c:pt idx="6">
                  <c:v>A7</c:v>
                </c:pt>
                <c:pt idx="7">
                  <c:v>A8</c:v>
                </c:pt>
                <c:pt idx="8">
                  <c:v>A9</c:v>
                </c:pt>
                <c:pt idx="9">
                  <c:v>A10</c:v>
                </c:pt>
                <c:pt idx="10">
                  <c:v>B1</c:v>
                </c:pt>
                <c:pt idx="11">
                  <c:v>B2</c:v>
                </c:pt>
                <c:pt idx="12">
                  <c:v>B3</c:v>
                </c:pt>
                <c:pt idx="13">
                  <c:v>C1</c:v>
                </c:pt>
                <c:pt idx="14">
                  <c:v>C2</c:v>
                </c:pt>
                <c:pt idx="15">
                  <c:v>C3</c:v>
                </c:pt>
                <c:pt idx="16">
                  <c:v>C4</c:v>
                </c:pt>
                <c:pt idx="17">
                  <c:v>C5</c:v>
                </c:pt>
                <c:pt idx="18">
                  <c:v>D1</c:v>
                </c:pt>
                <c:pt idx="19">
                  <c:v>D2</c:v>
                </c:pt>
                <c:pt idx="20">
                  <c:v>D3</c:v>
                </c:pt>
                <c:pt idx="21">
                  <c:v>D4</c:v>
                </c:pt>
                <c:pt idx="22">
                  <c:v>D5</c:v>
                </c:pt>
                <c:pt idx="23">
                  <c:v>E1</c:v>
                </c:pt>
                <c:pt idx="24">
                  <c:v>E2</c:v>
                </c:pt>
                <c:pt idx="25">
                  <c:v>E3</c:v>
                </c:pt>
                <c:pt idx="26">
                  <c:v>E4</c:v>
                </c:pt>
                <c:pt idx="27">
                  <c:v>E6</c:v>
                </c:pt>
                <c:pt idx="28">
                  <c:v>E7</c:v>
                </c:pt>
                <c:pt idx="29">
                  <c:v>F1</c:v>
                </c:pt>
                <c:pt idx="30">
                  <c:v>F2</c:v>
                </c:pt>
                <c:pt idx="31">
                  <c:v>G1</c:v>
                </c:pt>
                <c:pt idx="32">
                  <c:v>G2</c:v>
                </c:pt>
                <c:pt idx="33">
                  <c:v>G3</c:v>
                </c:pt>
                <c:pt idx="34">
                  <c:v>G4</c:v>
                </c:pt>
                <c:pt idx="35">
                  <c:v>G5</c:v>
                </c:pt>
                <c:pt idx="36">
                  <c:v>G6</c:v>
                </c:pt>
                <c:pt idx="37">
                  <c:v>G7</c:v>
                </c:pt>
                <c:pt idx="38">
                  <c:v>G8</c:v>
                </c:pt>
                <c:pt idx="39">
                  <c:v>G9</c:v>
                </c:pt>
                <c:pt idx="40">
                  <c:v>H1</c:v>
                </c:pt>
                <c:pt idx="41">
                  <c:v>H2</c:v>
                </c:pt>
                <c:pt idx="42">
                  <c:v>H3</c:v>
                </c:pt>
              </c:strCache>
            </c:strRef>
          </c:cat>
          <c:val>
            <c:numRef>
              <c:f>'all-level-6'!$L$2:$L$44</c:f>
              <c:numCache>
                <c:formatCode>General</c:formatCode>
                <c:ptCount val="43"/>
                <c:pt idx="0">
                  <c:v>0</c:v>
                </c:pt>
                <c:pt idx="1">
                  <c:v>2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6</c:v>
                </c:pt>
                <c:pt idx="20">
                  <c:v>2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2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4CA7-4218-8595-84CF22BA9F41}"/>
            </c:ext>
          </c:extLst>
        </c:ser>
        <c:ser>
          <c:idx val="9"/>
          <c:order val="7"/>
          <c:tx>
            <c:strRef>
              <c:f>'all-level-6'!$K$1</c:f>
              <c:strCache>
                <c:ptCount val="1"/>
                <c:pt idx="0">
                  <c:v>k__Bacteria;p__Proteobacteria;c__Alphaproteobacteria;o__Rhizobiales;f__Bradyrhizobiaceae;__</c:v>
                </c:pt>
              </c:strCache>
            </c:strRef>
          </c:tx>
          <c:spPr>
            <a:solidFill>
              <a:schemeClr val="accent4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'all-level-6'!$A$2:$A$44</c:f>
              <c:strCache>
                <c:ptCount val="43"/>
                <c:pt idx="0">
                  <c:v>A1</c:v>
                </c:pt>
                <c:pt idx="1">
                  <c:v>A2</c:v>
                </c:pt>
                <c:pt idx="2">
                  <c:v>A3</c:v>
                </c:pt>
                <c:pt idx="3">
                  <c:v>A4</c:v>
                </c:pt>
                <c:pt idx="4">
                  <c:v>A5</c:v>
                </c:pt>
                <c:pt idx="5">
                  <c:v>A6</c:v>
                </c:pt>
                <c:pt idx="6">
                  <c:v>A7</c:v>
                </c:pt>
                <c:pt idx="7">
                  <c:v>A8</c:v>
                </c:pt>
                <c:pt idx="8">
                  <c:v>A9</c:v>
                </c:pt>
                <c:pt idx="9">
                  <c:v>A10</c:v>
                </c:pt>
                <c:pt idx="10">
                  <c:v>B1</c:v>
                </c:pt>
                <c:pt idx="11">
                  <c:v>B2</c:v>
                </c:pt>
                <c:pt idx="12">
                  <c:v>B3</c:v>
                </c:pt>
                <c:pt idx="13">
                  <c:v>C1</c:v>
                </c:pt>
                <c:pt idx="14">
                  <c:v>C2</c:v>
                </c:pt>
                <c:pt idx="15">
                  <c:v>C3</c:v>
                </c:pt>
                <c:pt idx="16">
                  <c:v>C4</c:v>
                </c:pt>
                <c:pt idx="17">
                  <c:v>C5</c:v>
                </c:pt>
                <c:pt idx="18">
                  <c:v>D1</c:v>
                </c:pt>
                <c:pt idx="19">
                  <c:v>D2</c:v>
                </c:pt>
                <c:pt idx="20">
                  <c:v>D3</c:v>
                </c:pt>
                <c:pt idx="21">
                  <c:v>D4</c:v>
                </c:pt>
                <c:pt idx="22">
                  <c:v>D5</c:v>
                </c:pt>
                <c:pt idx="23">
                  <c:v>E1</c:v>
                </c:pt>
                <c:pt idx="24">
                  <c:v>E2</c:v>
                </c:pt>
                <c:pt idx="25">
                  <c:v>E3</c:v>
                </c:pt>
                <c:pt idx="26">
                  <c:v>E4</c:v>
                </c:pt>
                <c:pt idx="27">
                  <c:v>E6</c:v>
                </c:pt>
                <c:pt idx="28">
                  <c:v>E7</c:v>
                </c:pt>
                <c:pt idx="29">
                  <c:v>F1</c:v>
                </c:pt>
                <c:pt idx="30">
                  <c:v>F2</c:v>
                </c:pt>
                <c:pt idx="31">
                  <c:v>G1</c:v>
                </c:pt>
                <c:pt idx="32">
                  <c:v>G2</c:v>
                </c:pt>
                <c:pt idx="33">
                  <c:v>G3</c:v>
                </c:pt>
                <c:pt idx="34">
                  <c:v>G4</c:v>
                </c:pt>
                <c:pt idx="35">
                  <c:v>G5</c:v>
                </c:pt>
                <c:pt idx="36">
                  <c:v>G6</c:v>
                </c:pt>
                <c:pt idx="37">
                  <c:v>G7</c:v>
                </c:pt>
                <c:pt idx="38">
                  <c:v>G8</c:v>
                </c:pt>
                <c:pt idx="39">
                  <c:v>G9</c:v>
                </c:pt>
                <c:pt idx="40">
                  <c:v>H1</c:v>
                </c:pt>
                <c:pt idx="41">
                  <c:v>H2</c:v>
                </c:pt>
                <c:pt idx="42">
                  <c:v>H3</c:v>
                </c:pt>
              </c:strCache>
            </c:strRef>
          </c:cat>
          <c:val>
            <c:numRef>
              <c:f>'all-level-6'!$K$2:$K$44</c:f>
              <c:numCache>
                <c:formatCode>General</c:formatCode>
                <c:ptCount val="43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2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3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12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2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2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4CA7-4218-8595-84CF22BA9F41}"/>
            </c:ext>
          </c:extLst>
        </c:ser>
        <c:ser>
          <c:idx val="8"/>
          <c:order val="8"/>
          <c:tx>
            <c:strRef>
              <c:f>'all-level-6'!$J$1</c:f>
              <c:strCache>
                <c:ptCount val="1"/>
                <c:pt idx="0">
                  <c:v>k__Bacteria;p__Proteobacteria;c__Alphaproteobacteria;o__Rhizobiales;__;__</c:v>
                </c:pt>
              </c:strCache>
            </c:strRef>
          </c:tx>
          <c:spPr>
            <a:solidFill>
              <a:schemeClr val="accent3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'all-level-6'!$A$2:$A$44</c:f>
              <c:strCache>
                <c:ptCount val="43"/>
                <c:pt idx="0">
                  <c:v>A1</c:v>
                </c:pt>
                <c:pt idx="1">
                  <c:v>A2</c:v>
                </c:pt>
                <c:pt idx="2">
                  <c:v>A3</c:v>
                </c:pt>
                <c:pt idx="3">
                  <c:v>A4</c:v>
                </c:pt>
                <c:pt idx="4">
                  <c:v>A5</c:v>
                </c:pt>
                <c:pt idx="5">
                  <c:v>A6</c:v>
                </c:pt>
                <c:pt idx="6">
                  <c:v>A7</c:v>
                </c:pt>
                <c:pt idx="7">
                  <c:v>A8</c:v>
                </c:pt>
                <c:pt idx="8">
                  <c:v>A9</c:v>
                </c:pt>
                <c:pt idx="9">
                  <c:v>A10</c:v>
                </c:pt>
                <c:pt idx="10">
                  <c:v>B1</c:v>
                </c:pt>
                <c:pt idx="11">
                  <c:v>B2</c:v>
                </c:pt>
                <c:pt idx="12">
                  <c:v>B3</c:v>
                </c:pt>
                <c:pt idx="13">
                  <c:v>C1</c:v>
                </c:pt>
                <c:pt idx="14">
                  <c:v>C2</c:v>
                </c:pt>
                <c:pt idx="15">
                  <c:v>C3</c:v>
                </c:pt>
                <c:pt idx="16">
                  <c:v>C4</c:v>
                </c:pt>
                <c:pt idx="17">
                  <c:v>C5</c:v>
                </c:pt>
                <c:pt idx="18">
                  <c:v>D1</c:v>
                </c:pt>
                <c:pt idx="19">
                  <c:v>D2</c:v>
                </c:pt>
                <c:pt idx="20">
                  <c:v>D3</c:v>
                </c:pt>
                <c:pt idx="21">
                  <c:v>D4</c:v>
                </c:pt>
                <c:pt idx="22">
                  <c:v>D5</c:v>
                </c:pt>
                <c:pt idx="23">
                  <c:v>E1</c:v>
                </c:pt>
                <c:pt idx="24">
                  <c:v>E2</c:v>
                </c:pt>
                <c:pt idx="25">
                  <c:v>E3</c:v>
                </c:pt>
                <c:pt idx="26">
                  <c:v>E4</c:v>
                </c:pt>
                <c:pt idx="27">
                  <c:v>E6</c:v>
                </c:pt>
                <c:pt idx="28">
                  <c:v>E7</c:v>
                </c:pt>
                <c:pt idx="29">
                  <c:v>F1</c:v>
                </c:pt>
                <c:pt idx="30">
                  <c:v>F2</c:v>
                </c:pt>
                <c:pt idx="31">
                  <c:v>G1</c:v>
                </c:pt>
                <c:pt idx="32">
                  <c:v>G2</c:v>
                </c:pt>
                <c:pt idx="33">
                  <c:v>G3</c:v>
                </c:pt>
                <c:pt idx="34">
                  <c:v>G4</c:v>
                </c:pt>
                <c:pt idx="35">
                  <c:v>G5</c:v>
                </c:pt>
                <c:pt idx="36">
                  <c:v>G6</c:v>
                </c:pt>
                <c:pt idx="37">
                  <c:v>G7</c:v>
                </c:pt>
                <c:pt idx="38">
                  <c:v>G8</c:v>
                </c:pt>
                <c:pt idx="39">
                  <c:v>G9</c:v>
                </c:pt>
                <c:pt idx="40">
                  <c:v>H1</c:v>
                </c:pt>
                <c:pt idx="41">
                  <c:v>H2</c:v>
                </c:pt>
                <c:pt idx="42">
                  <c:v>H3</c:v>
                </c:pt>
              </c:strCache>
            </c:strRef>
          </c:cat>
          <c:val>
            <c:numRef>
              <c:f>'all-level-6'!$J$2:$J$44</c:f>
              <c:numCache>
                <c:formatCode>General</c:formatCode>
                <c:ptCount val="43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2</c:v>
                </c:pt>
                <c:pt idx="4">
                  <c:v>0</c:v>
                </c:pt>
                <c:pt idx="5">
                  <c:v>0</c:v>
                </c:pt>
                <c:pt idx="6">
                  <c:v>3</c:v>
                </c:pt>
                <c:pt idx="7">
                  <c:v>0</c:v>
                </c:pt>
                <c:pt idx="8">
                  <c:v>5</c:v>
                </c:pt>
                <c:pt idx="9">
                  <c:v>0</c:v>
                </c:pt>
                <c:pt idx="10">
                  <c:v>2</c:v>
                </c:pt>
                <c:pt idx="11">
                  <c:v>8</c:v>
                </c:pt>
                <c:pt idx="12">
                  <c:v>0</c:v>
                </c:pt>
                <c:pt idx="13">
                  <c:v>0</c:v>
                </c:pt>
                <c:pt idx="14">
                  <c:v>3</c:v>
                </c:pt>
                <c:pt idx="15">
                  <c:v>2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2</c:v>
                </c:pt>
                <c:pt idx="21">
                  <c:v>2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4</c:v>
                </c:pt>
                <c:pt idx="26">
                  <c:v>2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5</c:v>
                </c:pt>
                <c:pt idx="37">
                  <c:v>0</c:v>
                </c:pt>
                <c:pt idx="38">
                  <c:v>0</c:v>
                </c:pt>
                <c:pt idx="39">
                  <c:v>2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4CA7-4218-8595-84CF22BA9F41}"/>
            </c:ext>
          </c:extLst>
        </c:ser>
        <c:ser>
          <c:idx val="7"/>
          <c:order val="9"/>
          <c:tx>
            <c:strRef>
              <c:f>'all-level-6'!$I$1</c:f>
              <c:strCache>
                <c:ptCount val="1"/>
                <c:pt idx="0">
                  <c:v>k__Bacteria;p__Proteobacteria;c__Alphaproteobacteria;__;__;__</c:v>
                </c:pt>
              </c:strCache>
            </c:strRef>
          </c:tx>
          <c:spPr>
            <a:solidFill>
              <a:schemeClr val="accent2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'all-level-6'!$A$2:$A$44</c:f>
              <c:strCache>
                <c:ptCount val="43"/>
                <c:pt idx="0">
                  <c:v>A1</c:v>
                </c:pt>
                <c:pt idx="1">
                  <c:v>A2</c:v>
                </c:pt>
                <c:pt idx="2">
                  <c:v>A3</c:v>
                </c:pt>
                <c:pt idx="3">
                  <c:v>A4</c:v>
                </c:pt>
                <c:pt idx="4">
                  <c:v>A5</c:v>
                </c:pt>
                <c:pt idx="5">
                  <c:v>A6</c:v>
                </c:pt>
                <c:pt idx="6">
                  <c:v>A7</c:v>
                </c:pt>
                <c:pt idx="7">
                  <c:v>A8</c:v>
                </c:pt>
                <c:pt idx="8">
                  <c:v>A9</c:v>
                </c:pt>
                <c:pt idx="9">
                  <c:v>A10</c:v>
                </c:pt>
                <c:pt idx="10">
                  <c:v>B1</c:v>
                </c:pt>
                <c:pt idx="11">
                  <c:v>B2</c:v>
                </c:pt>
                <c:pt idx="12">
                  <c:v>B3</c:v>
                </c:pt>
                <c:pt idx="13">
                  <c:v>C1</c:v>
                </c:pt>
                <c:pt idx="14">
                  <c:v>C2</c:v>
                </c:pt>
                <c:pt idx="15">
                  <c:v>C3</c:v>
                </c:pt>
                <c:pt idx="16">
                  <c:v>C4</c:v>
                </c:pt>
                <c:pt idx="17">
                  <c:v>C5</c:v>
                </c:pt>
                <c:pt idx="18">
                  <c:v>D1</c:v>
                </c:pt>
                <c:pt idx="19">
                  <c:v>D2</c:v>
                </c:pt>
                <c:pt idx="20">
                  <c:v>D3</c:v>
                </c:pt>
                <c:pt idx="21">
                  <c:v>D4</c:v>
                </c:pt>
                <c:pt idx="22">
                  <c:v>D5</c:v>
                </c:pt>
                <c:pt idx="23">
                  <c:v>E1</c:v>
                </c:pt>
                <c:pt idx="24">
                  <c:v>E2</c:v>
                </c:pt>
                <c:pt idx="25">
                  <c:v>E3</c:v>
                </c:pt>
                <c:pt idx="26">
                  <c:v>E4</c:v>
                </c:pt>
                <c:pt idx="27">
                  <c:v>E6</c:v>
                </c:pt>
                <c:pt idx="28">
                  <c:v>E7</c:v>
                </c:pt>
                <c:pt idx="29">
                  <c:v>F1</c:v>
                </c:pt>
                <c:pt idx="30">
                  <c:v>F2</c:v>
                </c:pt>
                <c:pt idx="31">
                  <c:v>G1</c:v>
                </c:pt>
                <c:pt idx="32">
                  <c:v>G2</c:v>
                </c:pt>
                <c:pt idx="33">
                  <c:v>G3</c:v>
                </c:pt>
                <c:pt idx="34">
                  <c:v>G4</c:v>
                </c:pt>
                <c:pt idx="35">
                  <c:v>G5</c:v>
                </c:pt>
                <c:pt idx="36">
                  <c:v>G6</c:v>
                </c:pt>
                <c:pt idx="37">
                  <c:v>G7</c:v>
                </c:pt>
                <c:pt idx="38">
                  <c:v>G8</c:v>
                </c:pt>
                <c:pt idx="39">
                  <c:v>G9</c:v>
                </c:pt>
                <c:pt idx="40">
                  <c:v>H1</c:v>
                </c:pt>
                <c:pt idx="41">
                  <c:v>H2</c:v>
                </c:pt>
                <c:pt idx="42">
                  <c:v>H3</c:v>
                </c:pt>
              </c:strCache>
            </c:strRef>
          </c:cat>
          <c:val>
            <c:numRef>
              <c:f>'all-level-6'!$I$2:$I$44</c:f>
              <c:numCache>
                <c:formatCode>General</c:formatCode>
                <c:ptCount val="43"/>
                <c:pt idx="0">
                  <c:v>1058</c:v>
                </c:pt>
                <c:pt idx="1">
                  <c:v>3088</c:v>
                </c:pt>
                <c:pt idx="2">
                  <c:v>3032</c:v>
                </c:pt>
                <c:pt idx="3">
                  <c:v>2863</c:v>
                </c:pt>
                <c:pt idx="4">
                  <c:v>1265</c:v>
                </c:pt>
                <c:pt idx="5">
                  <c:v>1076</c:v>
                </c:pt>
                <c:pt idx="6">
                  <c:v>3158</c:v>
                </c:pt>
                <c:pt idx="7">
                  <c:v>2383</c:v>
                </c:pt>
                <c:pt idx="8">
                  <c:v>3928</c:v>
                </c:pt>
                <c:pt idx="9">
                  <c:v>2271</c:v>
                </c:pt>
                <c:pt idx="10">
                  <c:v>2317</c:v>
                </c:pt>
                <c:pt idx="11">
                  <c:v>7056</c:v>
                </c:pt>
                <c:pt idx="12">
                  <c:v>2845</c:v>
                </c:pt>
                <c:pt idx="13">
                  <c:v>3707</c:v>
                </c:pt>
                <c:pt idx="14">
                  <c:v>1664</c:v>
                </c:pt>
                <c:pt idx="15">
                  <c:v>2110</c:v>
                </c:pt>
                <c:pt idx="16">
                  <c:v>1766</c:v>
                </c:pt>
                <c:pt idx="17">
                  <c:v>2912</c:v>
                </c:pt>
                <c:pt idx="18">
                  <c:v>3998</c:v>
                </c:pt>
                <c:pt idx="19">
                  <c:v>2954</c:v>
                </c:pt>
                <c:pt idx="20">
                  <c:v>4382</c:v>
                </c:pt>
                <c:pt idx="21">
                  <c:v>4149</c:v>
                </c:pt>
                <c:pt idx="22">
                  <c:v>1845</c:v>
                </c:pt>
                <c:pt idx="23">
                  <c:v>2614</c:v>
                </c:pt>
                <c:pt idx="24">
                  <c:v>3201</c:v>
                </c:pt>
                <c:pt idx="25">
                  <c:v>4486</c:v>
                </c:pt>
                <c:pt idx="26">
                  <c:v>3089</c:v>
                </c:pt>
                <c:pt idx="27">
                  <c:v>3036</c:v>
                </c:pt>
                <c:pt idx="28">
                  <c:v>1521</c:v>
                </c:pt>
                <c:pt idx="29">
                  <c:v>1889</c:v>
                </c:pt>
                <c:pt idx="30">
                  <c:v>3771</c:v>
                </c:pt>
                <c:pt idx="31">
                  <c:v>2827</c:v>
                </c:pt>
                <c:pt idx="32">
                  <c:v>3396</c:v>
                </c:pt>
                <c:pt idx="33">
                  <c:v>5414</c:v>
                </c:pt>
                <c:pt idx="34">
                  <c:v>1346</c:v>
                </c:pt>
                <c:pt idx="35">
                  <c:v>3692</c:v>
                </c:pt>
                <c:pt idx="36">
                  <c:v>3813</c:v>
                </c:pt>
                <c:pt idx="37">
                  <c:v>2137</c:v>
                </c:pt>
                <c:pt idx="38">
                  <c:v>3404</c:v>
                </c:pt>
                <c:pt idx="39">
                  <c:v>2948</c:v>
                </c:pt>
                <c:pt idx="40">
                  <c:v>1103</c:v>
                </c:pt>
                <c:pt idx="41">
                  <c:v>2044</c:v>
                </c:pt>
                <c:pt idx="42">
                  <c:v>3392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4CA7-4218-8595-84CF22BA9F41}"/>
            </c:ext>
          </c:extLst>
        </c:ser>
        <c:ser>
          <c:idx val="6"/>
          <c:order val="10"/>
          <c:tx>
            <c:strRef>
              <c:f>'all-level-6'!$H$1</c:f>
              <c:strCache>
                <c:ptCount val="1"/>
                <c:pt idx="0">
                  <c:v>k__Bacteria;p__Proteobacteria;__;__;__;__</c:v>
                </c:pt>
              </c:strCache>
            </c:strRef>
          </c:tx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'all-level-6'!$A$2:$A$44</c:f>
              <c:strCache>
                <c:ptCount val="43"/>
                <c:pt idx="0">
                  <c:v>A1</c:v>
                </c:pt>
                <c:pt idx="1">
                  <c:v>A2</c:v>
                </c:pt>
                <c:pt idx="2">
                  <c:v>A3</c:v>
                </c:pt>
                <c:pt idx="3">
                  <c:v>A4</c:v>
                </c:pt>
                <c:pt idx="4">
                  <c:v>A5</c:v>
                </c:pt>
                <c:pt idx="5">
                  <c:v>A6</c:v>
                </c:pt>
                <c:pt idx="6">
                  <c:v>A7</c:v>
                </c:pt>
                <c:pt idx="7">
                  <c:v>A8</c:v>
                </c:pt>
                <c:pt idx="8">
                  <c:v>A9</c:v>
                </c:pt>
                <c:pt idx="9">
                  <c:v>A10</c:v>
                </c:pt>
                <c:pt idx="10">
                  <c:v>B1</c:v>
                </c:pt>
                <c:pt idx="11">
                  <c:v>B2</c:v>
                </c:pt>
                <c:pt idx="12">
                  <c:v>B3</c:v>
                </c:pt>
                <c:pt idx="13">
                  <c:v>C1</c:v>
                </c:pt>
                <c:pt idx="14">
                  <c:v>C2</c:v>
                </c:pt>
                <c:pt idx="15">
                  <c:v>C3</c:v>
                </c:pt>
                <c:pt idx="16">
                  <c:v>C4</c:v>
                </c:pt>
                <c:pt idx="17">
                  <c:v>C5</c:v>
                </c:pt>
                <c:pt idx="18">
                  <c:v>D1</c:v>
                </c:pt>
                <c:pt idx="19">
                  <c:v>D2</c:v>
                </c:pt>
                <c:pt idx="20">
                  <c:v>D3</c:v>
                </c:pt>
                <c:pt idx="21">
                  <c:v>D4</c:v>
                </c:pt>
                <c:pt idx="22">
                  <c:v>D5</c:v>
                </c:pt>
                <c:pt idx="23">
                  <c:v>E1</c:v>
                </c:pt>
                <c:pt idx="24">
                  <c:v>E2</c:v>
                </c:pt>
                <c:pt idx="25">
                  <c:v>E3</c:v>
                </c:pt>
                <c:pt idx="26">
                  <c:v>E4</c:v>
                </c:pt>
                <c:pt idx="27">
                  <c:v>E6</c:v>
                </c:pt>
                <c:pt idx="28">
                  <c:v>E7</c:v>
                </c:pt>
                <c:pt idx="29">
                  <c:v>F1</c:v>
                </c:pt>
                <c:pt idx="30">
                  <c:v>F2</c:v>
                </c:pt>
                <c:pt idx="31">
                  <c:v>G1</c:v>
                </c:pt>
                <c:pt idx="32">
                  <c:v>G2</c:v>
                </c:pt>
                <c:pt idx="33">
                  <c:v>G3</c:v>
                </c:pt>
                <c:pt idx="34">
                  <c:v>G4</c:v>
                </c:pt>
                <c:pt idx="35">
                  <c:v>G5</c:v>
                </c:pt>
                <c:pt idx="36">
                  <c:v>G6</c:v>
                </c:pt>
                <c:pt idx="37">
                  <c:v>G7</c:v>
                </c:pt>
                <c:pt idx="38">
                  <c:v>G8</c:v>
                </c:pt>
                <c:pt idx="39">
                  <c:v>G9</c:v>
                </c:pt>
                <c:pt idx="40">
                  <c:v>H1</c:v>
                </c:pt>
                <c:pt idx="41">
                  <c:v>H2</c:v>
                </c:pt>
                <c:pt idx="42">
                  <c:v>H3</c:v>
                </c:pt>
              </c:strCache>
            </c:strRef>
          </c:cat>
          <c:val>
            <c:numRef>
              <c:f>'all-level-6'!$H$2:$H$44</c:f>
              <c:numCache>
                <c:formatCode>General</c:formatCode>
                <c:ptCount val="43"/>
                <c:pt idx="0">
                  <c:v>1247</c:v>
                </c:pt>
                <c:pt idx="1">
                  <c:v>953</c:v>
                </c:pt>
                <c:pt idx="2">
                  <c:v>1041</c:v>
                </c:pt>
                <c:pt idx="3">
                  <c:v>2115</c:v>
                </c:pt>
                <c:pt idx="4">
                  <c:v>354</c:v>
                </c:pt>
                <c:pt idx="5">
                  <c:v>351</c:v>
                </c:pt>
                <c:pt idx="6">
                  <c:v>1319</c:v>
                </c:pt>
                <c:pt idx="7">
                  <c:v>1945</c:v>
                </c:pt>
                <c:pt idx="8">
                  <c:v>1594</c:v>
                </c:pt>
                <c:pt idx="9">
                  <c:v>1318</c:v>
                </c:pt>
                <c:pt idx="10">
                  <c:v>1605</c:v>
                </c:pt>
                <c:pt idx="11">
                  <c:v>1854</c:v>
                </c:pt>
                <c:pt idx="12">
                  <c:v>662</c:v>
                </c:pt>
                <c:pt idx="13">
                  <c:v>2595</c:v>
                </c:pt>
                <c:pt idx="14">
                  <c:v>1568</c:v>
                </c:pt>
                <c:pt idx="15">
                  <c:v>743</c:v>
                </c:pt>
                <c:pt idx="16">
                  <c:v>604</c:v>
                </c:pt>
                <c:pt idx="17">
                  <c:v>2843</c:v>
                </c:pt>
                <c:pt idx="18">
                  <c:v>1594</c:v>
                </c:pt>
                <c:pt idx="19">
                  <c:v>1056</c:v>
                </c:pt>
                <c:pt idx="20">
                  <c:v>1888</c:v>
                </c:pt>
                <c:pt idx="21">
                  <c:v>1572</c:v>
                </c:pt>
                <c:pt idx="22">
                  <c:v>895</c:v>
                </c:pt>
                <c:pt idx="23">
                  <c:v>933</c:v>
                </c:pt>
                <c:pt idx="24">
                  <c:v>998</c:v>
                </c:pt>
                <c:pt idx="25">
                  <c:v>1538</c:v>
                </c:pt>
                <c:pt idx="26">
                  <c:v>924</c:v>
                </c:pt>
                <c:pt idx="27">
                  <c:v>1361</c:v>
                </c:pt>
                <c:pt idx="28">
                  <c:v>1337</c:v>
                </c:pt>
                <c:pt idx="29">
                  <c:v>1080</c:v>
                </c:pt>
                <c:pt idx="30">
                  <c:v>1332</c:v>
                </c:pt>
                <c:pt idx="31">
                  <c:v>1239</c:v>
                </c:pt>
                <c:pt idx="32">
                  <c:v>912</c:v>
                </c:pt>
                <c:pt idx="33">
                  <c:v>1036</c:v>
                </c:pt>
                <c:pt idx="34">
                  <c:v>549</c:v>
                </c:pt>
                <c:pt idx="35">
                  <c:v>972</c:v>
                </c:pt>
                <c:pt idx="36">
                  <c:v>1321</c:v>
                </c:pt>
                <c:pt idx="37">
                  <c:v>544</c:v>
                </c:pt>
                <c:pt idx="38">
                  <c:v>1916</c:v>
                </c:pt>
                <c:pt idx="39">
                  <c:v>1318</c:v>
                </c:pt>
                <c:pt idx="40">
                  <c:v>494</c:v>
                </c:pt>
                <c:pt idx="41">
                  <c:v>723</c:v>
                </c:pt>
                <c:pt idx="42">
                  <c:v>890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4CA7-4218-8595-84CF22BA9F41}"/>
            </c:ext>
          </c:extLst>
        </c:ser>
        <c:ser>
          <c:idx val="5"/>
          <c:order val="11"/>
          <c:tx>
            <c:strRef>
              <c:f>'all-level-6'!$G$1</c:f>
              <c:strCache>
                <c:ptCount val="1"/>
                <c:pt idx="0">
                  <c:v>k__Bacteria;p__Firmicutes;c__Clostridia;o__Clostridiales;f__Ruminococcaceae;__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'all-level-6'!$A$2:$A$44</c:f>
              <c:strCache>
                <c:ptCount val="43"/>
                <c:pt idx="0">
                  <c:v>A1</c:v>
                </c:pt>
                <c:pt idx="1">
                  <c:v>A2</c:v>
                </c:pt>
                <c:pt idx="2">
                  <c:v>A3</c:v>
                </c:pt>
                <c:pt idx="3">
                  <c:v>A4</c:v>
                </c:pt>
                <c:pt idx="4">
                  <c:v>A5</c:v>
                </c:pt>
                <c:pt idx="5">
                  <c:v>A6</c:v>
                </c:pt>
                <c:pt idx="6">
                  <c:v>A7</c:v>
                </c:pt>
                <c:pt idx="7">
                  <c:v>A8</c:v>
                </c:pt>
                <c:pt idx="8">
                  <c:v>A9</c:v>
                </c:pt>
                <c:pt idx="9">
                  <c:v>A10</c:v>
                </c:pt>
                <c:pt idx="10">
                  <c:v>B1</c:v>
                </c:pt>
                <c:pt idx="11">
                  <c:v>B2</c:v>
                </c:pt>
                <c:pt idx="12">
                  <c:v>B3</c:v>
                </c:pt>
                <c:pt idx="13">
                  <c:v>C1</c:v>
                </c:pt>
                <c:pt idx="14">
                  <c:v>C2</c:v>
                </c:pt>
                <c:pt idx="15">
                  <c:v>C3</c:v>
                </c:pt>
                <c:pt idx="16">
                  <c:v>C4</c:v>
                </c:pt>
                <c:pt idx="17">
                  <c:v>C5</c:v>
                </c:pt>
                <c:pt idx="18">
                  <c:v>D1</c:v>
                </c:pt>
                <c:pt idx="19">
                  <c:v>D2</c:v>
                </c:pt>
                <c:pt idx="20">
                  <c:v>D3</c:v>
                </c:pt>
                <c:pt idx="21">
                  <c:v>D4</c:v>
                </c:pt>
                <c:pt idx="22">
                  <c:v>D5</c:v>
                </c:pt>
                <c:pt idx="23">
                  <c:v>E1</c:v>
                </c:pt>
                <c:pt idx="24">
                  <c:v>E2</c:v>
                </c:pt>
                <c:pt idx="25">
                  <c:v>E3</c:v>
                </c:pt>
                <c:pt idx="26">
                  <c:v>E4</c:v>
                </c:pt>
                <c:pt idx="27">
                  <c:v>E6</c:v>
                </c:pt>
                <c:pt idx="28">
                  <c:v>E7</c:v>
                </c:pt>
                <c:pt idx="29">
                  <c:v>F1</c:v>
                </c:pt>
                <c:pt idx="30">
                  <c:v>F2</c:v>
                </c:pt>
                <c:pt idx="31">
                  <c:v>G1</c:v>
                </c:pt>
                <c:pt idx="32">
                  <c:v>G2</c:v>
                </c:pt>
                <c:pt idx="33">
                  <c:v>G3</c:v>
                </c:pt>
                <c:pt idx="34">
                  <c:v>G4</c:v>
                </c:pt>
                <c:pt idx="35">
                  <c:v>G5</c:v>
                </c:pt>
                <c:pt idx="36">
                  <c:v>G6</c:v>
                </c:pt>
                <c:pt idx="37">
                  <c:v>G7</c:v>
                </c:pt>
                <c:pt idx="38">
                  <c:v>G8</c:v>
                </c:pt>
                <c:pt idx="39">
                  <c:v>G9</c:v>
                </c:pt>
                <c:pt idx="40">
                  <c:v>H1</c:v>
                </c:pt>
                <c:pt idx="41">
                  <c:v>H2</c:v>
                </c:pt>
                <c:pt idx="42">
                  <c:v>H3</c:v>
                </c:pt>
              </c:strCache>
            </c:strRef>
          </c:cat>
          <c:val>
            <c:numRef>
              <c:f>'all-level-6'!$G$2:$G$44</c:f>
              <c:numCache>
                <c:formatCode>General</c:formatCode>
                <c:ptCount val="43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2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7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4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B-4CA7-4218-8595-84CF22BA9F41}"/>
            </c:ext>
          </c:extLst>
        </c:ser>
        <c:ser>
          <c:idx val="4"/>
          <c:order val="12"/>
          <c:tx>
            <c:strRef>
              <c:f>'all-level-6'!$F$1</c:f>
              <c:strCache>
                <c:ptCount val="1"/>
                <c:pt idx="0">
                  <c:v>k__Bacteria;p__Firmicutes;c__Clostridia;o__Clostridiales;f__Lachnospiraceae;__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'all-level-6'!$A$2:$A$44</c:f>
              <c:strCache>
                <c:ptCount val="43"/>
                <c:pt idx="0">
                  <c:v>A1</c:v>
                </c:pt>
                <c:pt idx="1">
                  <c:v>A2</c:v>
                </c:pt>
                <c:pt idx="2">
                  <c:v>A3</c:v>
                </c:pt>
                <c:pt idx="3">
                  <c:v>A4</c:v>
                </c:pt>
                <c:pt idx="4">
                  <c:v>A5</c:v>
                </c:pt>
                <c:pt idx="5">
                  <c:v>A6</c:v>
                </c:pt>
                <c:pt idx="6">
                  <c:v>A7</c:v>
                </c:pt>
                <c:pt idx="7">
                  <c:v>A8</c:v>
                </c:pt>
                <c:pt idx="8">
                  <c:v>A9</c:v>
                </c:pt>
                <c:pt idx="9">
                  <c:v>A10</c:v>
                </c:pt>
                <c:pt idx="10">
                  <c:v>B1</c:v>
                </c:pt>
                <c:pt idx="11">
                  <c:v>B2</c:v>
                </c:pt>
                <c:pt idx="12">
                  <c:v>B3</c:v>
                </c:pt>
                <c:pt idx="13">
                  <c:v>C1</c:v>
                </c:pt>
                <c:pt idx="14">
                  <c:v>C2</c:v>
                </c:pt>
                <c:pt idx="15">
                  <c:v>C3</c:v>
                </c:pt>
                <c:pt idx="16">
                  <c:v>C4</c:v>
                </c:pt>
                <c:pt idx="17">
                  <c:v>C5</c:v>
                </c:pt>
                <c:pt idx="18">
                  <c:v>D1</c:v>
                </c:pt>
                <c:pt idx="19">
                  <c:v>D2</c:v>
                </c:pt>
                <c:pt idx="20">
                  <c:v>D3</c:v>
                </c:pt>
                <c:pt idx="21">
                  <c:v>D4</c:v>
                </c:pt>
                <c:pt idx="22">
                  <c:v>D5</c:v>
                </c:pt>
                <c:pt idx="23">
                  <c:v>E1</c:v>
                </c:pt>
                <c:pt idx="24">
                  <c:v>E2</c:v>
                </c:pt>
                <c:pt idx="25">
                  <c:v>E3</c:v>
                </c:pt>
                <c:pt idx="26">
                  <c:v>E4</c:v>
                </c:pt>
                <c:pt idx="27">
                  <c:v>E6</c:v>
                </c:pt>
                <c:pt idx="28">
                  <c:v>E7</c:v>
                </c:pt>
                <c:pt idx="29">
                  <c:v>F1</c:v>
                </c:pt>
                <c:pt idx="30">
                  <c:v>F2</c:v>
                </c:pt>
                <c:pt idx="31">
                  <c:v>G1</c:v>
                </c:pt>
                <c:pt idx="32">
                  <c:v>G2</c:v>
                </c:pt>
                <c:pt idx="33">
                  <c:v>G3</c:v>
                </c:pt>
                <c:pt idx="34">
                  <c:v>G4</c:v>
                </c:pt>
                <c:pt idx="35">
                  <c:v>G5</c:v>
                </c:pt>
                <c:pt idx="36">
                  <c:v>G6</c:v>
                </c:pt>
                <c:pt idx="37">
                  <c:v>G7</c:v>
                </c:pt>
                <c:pt idx="38">
                  <c:v>G8</c:v>
                </c:pt>
                <c:pt idx="39">
                  <c:v>G9</c:v>
                </c:pt>
                <c:pt idx="40">
                  <c:v>H1</c:v>
                </c:pt>
                <c:pt idx="41">
                  <c:v>H2</c:v>
                </c:pt>
                <c:pt idx="42">
                  <c:v>H3</c:v>
                </c:pt>
              </c:strCache>
            </c:strRef>
          </c:cat>
          <c:val>
            <c:numRef>
              <c:f>'all-level-6'!$F$2:$F$44</c:f>
              <c:numCache>
                <c:formatCode>General</c:formatCode>
                <c:ptCount val="43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34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4CA7-4218-8595-84CF22BA9F41}"/>
            </c:ext>
          </c:extLst>
        </c:ser>
        <c:ser>
          <c:idx val="3"/>
          <c:order val="13"/>
          <c:tx>
            <c:strRef>
              <c:f>'all-level-6'!$E$1</c:f>
              <c:strCache>
                <c:ptCount val="1"/>
                <c:pt idx="0">
                  <c:v>k__Bacteria;p__Firmicutes;c__Clostridia;o__Clostridiales;__;__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'all-level-6'!$A$2:$A$44</c:f>
              <c:strCache>
                <c:ptCount val="43"/>
                <c:pt idx="0">
                  <c:v>A1</c:v>
                </c:pt>
                <c:pt idx="1">
                  <c:v>A2</c:v>
                </c:pt>
                <c:pt idx="2">
                  <c:v>A3</c:v>
                </c:pt>
                <c:pt idx="3">
                  <c:v>A4</c:v>
                </c:pt>
                <c:pt idx="4">
                  <c:v>A5</c:v>
                </c:pt>
                <c:pt idx="5">
                  <c:v>A6</c:v>
                </c:pt>
                <c:pt idx="6">
                  <c:v>A7</c:v>
                </c:pt>
                <c:pt idx="7">
                  <c:v>A8</c:v>
                </c:pt>
                <c:pt idx="8">
                  <c:v>A9</c:v>
                </c:pt>
                <c:pt idx="9">
                  <c:v>A10</c:v>
                </c:pt>
                <c:pt idx="10">
                  <c:v>B1</c:v>
                </c:pt>
                <c:pt idx="11">
                  <c:v>B2</c:v>
                </c:pt>
                <c:pt idx="12">
                  <c:v>B3</c:v>
                </c:pt>
                <c:pt idx="13">
                  <c:v>C1</c:v>
                </c:pt>
                <c:pt idx="14">
                  <c:v>C2</c:v>
                </c:pt>
                <c:pt idx="15">
                  <c:v>C3</c:v>
                </c:pt>
                <c:pt idx="16">
                  <c:v>C4</c:v>
                </c:pt>
                <c:pt idx="17">
                  <c:v>C5</c:v>
                </c:pt>
                <c:pt idx="18">
                  <c:v>D1</c:v>
                </c:pt>
                <c:pt idx="19">
                  <c:v>D2</c:v>
                </c:pt>
                <c:pt idx="20">
                  <c:v>D3</c:v>
                </c:pt>
                <c:pt idx="21">
                  <c:v>D4</c:v>
                </c:pt>
                <c:pt idx="22">
                  <c:v>D5</c:v>
                </c:pt>
                <c:pt idx="23">
                  <c:v>E1</c:v>
                </c:pt>
                <c:pt idx="24">
                  <c:v>E2</c:v>
                </c:pt>
                <c:pt idx="25">
                  <c:v>E3</c:v>
                </c:pt>
                <c:pt idx="26">
                  <c:v>E4</c:v>
                </c:pt>
                <c:pt idx="27">
                  <c:v>E6</c:v>
                </c:pt>
                <c:pt idx="28">
                  <c:v>E7</c:v>
                </c:pt>
                <c:pt idx="29">
                  <c:v>F1</c:v>
                </c:pt>
                <c:pt idx="30">
                  <c:v>F2</c:v>
                </c:pt>
                <c:pt idx="31">
                  <c:v>G1</c:v>
                </c:pt>
                <c:pt idx="32">
                  <c:v>G2</c:v>
                </c:pt>
                <c:pt idx="33">
                  <c:v>G3</c:v>
                </c:pt>
                <c:pt idx="34">
                  <c:v>G4</c:v>
                </c:pt>
                <c:pt idx="35">
                  <c:v>G5</c:v>
                </c:pt>
                <c:pt idx="36">
                  <c:v>G6</c:v>
                </c:pt>
                <c:pt idx="37">
                  <c:v>G7</c:v>
                </c:pt>
                <c:pt idx="38">
                  <c:v>G8</c:v>
                </c:pt>
                <c:pt idx="39">
                  <c:v>G9</c:v>
                </c:pt>
                <c:pt idx="40">
                  <c:v>H1</c:v>
                </c:pt>
                <c:pt idx="41">
                  <c:v>H2</c:v>
                </c:pt>
                <c:pt idx="42">
                  <c:v>H3</c:v>
                </c:pt>
              </c:strCache>
            </c:strRef>
          </c:cat>
          <c:val>
            <c:numRef>
              <c:f>'all-level-6'!$E$2:$E$44</c:f>
              <c:numCache>
                <c:formatCode>General</c:formatCode>
                <c:ptCount val="43"/>
                <c:pt idx="0">
                  <c:v>0</c:v>
                </c:pt>
                <c:pt idx="1">
                  <c:v>49</c:v>
                </c:pt>
                <c:pt idx="2">
                  <c:v>0</c:v>
                </c:pt>
                <c:pt idx="3">
                  <c:v>481</c:v>
                </c:pt>
                <c:pt idx="4">
                  <c:v>6</c:v>
                </c:pt>
                <c:pt idx="5">
                  <c:v>31</c:v>
                </c:pt>
                <c:pt idx="6">
                  <c:v>17</c:v>
                </c:pt>
                <c:pt idx="7">
                  <c:v>0</c:v>
                </c:pt>
                <c:pt idx="8">
                  <c:v>0</c:v>
                </c:pt>
                <c:pt idx="9">
                  <c:v>13</c:v>
                </c:pt>
                <c:pt idx="10">
                  <c:v>0</c:v>
                </c:pt>
                <c:pt idx="11">
                  <c:v>65</c:v>
                </c:pt>
                <c:pt idx="12">
                  <c:v>7</c:v>
                </c:pt>
                <c:pt idx="13">
                  <c:v>0</c:v>
                </c:pt>
                <c:pt idx="14">
                  <c:v>0</c:v>
                </c:pt>
                <c:pt idx="15">
                  <c:v>7</c:v>
                </c:pt>
                <c:pt idx="16">
                  <c:v>102</c:v>
                </c:pt>
                <c:pt idx="17">
                  <c:v>16</c:v>
                </c:pt>
                <c:pt idx="18">
                  <c:v>12</c:v>
                </c:pt>
                <c:pt idx="19">
                  <c:v>7</c:v>
                </c:pt>
                <c:pt idx="20">
                  <c:v>32</c:v>
                </c:pt>
                <c:pt idx="21">
                  <c:v>18</c:v>
                </c:pt>
                <c:pt idx="22">
                  <c:v>4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5</c:v>
                </c:pt>
                <c:pt idx="27">
                  <c:v>5</c:v>
                </c:pt>
                <c:pt idx="28">
                  <c:v>4</c:v>
                </c:pt>
                <c:pt idx="29">
                  <c:v>6</c:v>
                </c:pt>
                <c:pt idx="30">
                  <c:v>0</c:v>
                </c:pt>
                <c:pt idx="31">
                  <c:v>10</c:v>
                </c:pt>
                <c:pt idx="32">
                  <c:v>0</c:v>
                </c:pt>
                <c:pt idx="33">
                  <c:v>0</c:v>
                </c:pt>
                <c:pt idx="34">
                  <c:v>6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2</c:v>
                </c:pt>
                <c:pt idx="40">
                  <c:v>0</c:v>
                </c:pt>
                <c:pt idx="41">
                  <c:v>348</c:v>
                </c:pt>
                <c:pt idx="4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D-4CA7-4218-8595-84CF22BA9F41}"/>
            </c:ext>
          </c:extLst>
        </c:ser>
        <c:ser>
          <c:idx val="2"/>
          <c:order val="14"/>
          <c:tx>
            <c:strRef>
              <c:f>'all-level-6'!$D$1</c:f>
              <c:strCache>
                <c:ptCount val="1"/>
                <c:pt idx="0">
                  <c:v>k__Bacteria;p__Firmicutes;__;__;__;__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'all-level-6'!$A$2:$A$44</c:f>
              <c:strCache>
                <c:ptCount val="43"/>
                <c:pt idx="0">
                  <c:v>A1</c:v>
                </c:pt>
                <c:pt idx="1">
                  <c:v>A2</c:v>
                </c:pt>
                <c:pt idx="2">
                  <c:v>A3</c:v>
                </c:pt>
                <c:pt idx="3">
                  <c:v>A4</c:v>
                </c:pt>
                <c:pt idx="4">
                  <c:v>A5</c:v>
                </c:pt>
                <c:pt idx="5">
                  <c:v>A6</c:v>
                </c:pt>
                <c:pt idx="6">
                  <c:v>A7</c:v>
                </c:pt>
                <c:pt idx="7">
                  <c:v>A8</c:v>
                </c:pt>
                <c:pt idx="8">
                  <c:v>A9</c:v>
                </c:pt>
                <c:pt idx="9">
                  <c:v>A10</c:v>
                </c:pt>
                <c:pt idx="10">
                  <c:v>B1</c:v>
                </c:pt>
                <c:pt idx="11">
                  <c:v>B2</c:v>
                </c:pt>
                <c:pt idx="12">
                  <c:v>B3</c:v>
                </c:pt>
                <c:pt idx="13">
                  <c:v>C1</c:v>
                </c:pt>
                <c:pt idx="14">
                  <c:v>C2</c:v>
                </c:pt>
                <c:pt idx="15">
                  <c:v>C3</c:v>
                </c:pt>
                <c:pt idx="16">
                  <c:v>C4</c:v>
                </c:pt>
                <c:pt idx="17">
                  <c:v>C5</c:v>
                </c:pt>
                <c:pt idx="18">
                  <c:v>D1</c:v>
                </c:pt>
                <c:pt idx="19">
                  <c:v>D2</c:v>
                </c:pt>
                <c:pt idx="20">
                  <c:v>D3</c:v>
                </c:pt>
                <c:pt idx="21">
                  <c:v>D4</c:v>
                </c:pt>
                <c:pt idx="22">
                  <c:v>D5</c:v>
                </c:pt>
                <c:pt idx="23">
                  <c:v>E1</c:v>
                </c:pt>
                <c:pt idx="24">
                  <c:v>E2</c:v>
                </c:pt>
                <c:pt idx="25">
                  <c:v>E3</c:v>
                </c:pt>
                <c:pt idx="26">
                  <c:v>E4</c:v>
                </c:pt>
                <c:pt idx="27">
                  <c:v>E6</c:v>
                </c:pt>
                <c:pt idx="28">
                  <c:v>E7</c:v>
                </c:pt>
                <c:pt idx="29">
                  <c:v>F1</c:v>
                </c:pt>
                <c:pt idx="30">
                  <c:v>F2</c:v>
                </c:pt>
                <c:pt idx="31">
                  <c:v>G1</c:v>
                </c:pt>
                <c:pt idx="32">
                  <c:v>G2</c:v>
                </c:pt>
                <c:pt idx="33">
                  <c:v>G3</c:v>
                </c:pt>
                <c:pt idx="34">
                  <c:v>G4</c:v>
                </c:pt>
                <c:pt idx="35">
                  <c:v>G5</c:v>
                </c:pt>
                <c:pt idx="36">
                  <c:v>G6</c:v>
                </c:pt>
                <c:pt idx="37">
                  <c:v>G7</c:v>
                </c:pt>
                <c:pt idx="38">
                  <c:v>G8</c:v>
                </c:pt>
                <c:pt idx="39">
                  <c:v>G9</c:v>
                </c:pt>
                <c:pt idx="40">
                  <c:v>H1</c:v>
                </c:pt>
                <c:pt idx="41">
                  <c:v>H2</c:v>
                </c:pt>
                <c:pt idx="42">
                  <c:v>H3</c:v>
                </c:pt>
              </c:strCache>
            </c:strRef>
          </c:cat>
          <c:val>
            <c:numRef>
              <c:f>'all-level-6'!$D$2:$D$44</c:f>
              <c:numCache>
                <c:formatCode>General</c:formatCode>
                <c:ptCount val="43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14</c:v>
                </c:pt>
                <c:pt idx="4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4CA7-4218-8595-84CF22BA9F41}"/>
            </c:ext>
          </c:extLst>
        </c:ser>
        <c:ser>
          <c:idx val="1"/>
          <c:order val="15"/>
          <c:tx>
            <c:strRef>
              <c:f>'all-level-6'!$C$1</c:f>
              <c:strCache>
                <c:ptCount val="1"/>
                <c:pt idx="0">
                  <c:v>k__Bacteria;p__Bacteroidetes;__;__;__;__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'all-level-6'!$A$2:$A$44</c:f>
              <c:strCache>
                <c:ptCount val="43"/>
                <c:pt idx="0">
                  <c:v>A1</c:v>
                </c:pt>
                <c:pt idx="1">
                  <c:v>A2</c:v>
                </c:pt>
                <c:pt idx="2">
                  <c:v>A3</c:v>
                </c:pt>
                <c:pt idx="3">
                  <c:v>A4</c:v>
                </c:pt>
                <c:pt idx="4">
                  <c:v>A5</c:v>
                </c:pt>
                <c:pt idx="5">
                  <c:v>A6</c:v>
                </c:pt>
                <c:pt idx="6">
                  <c:v>A7</c:v>
                </c:pt>
                <c:pt idx="7">
                  <c:v>A8</c:v>
                </c:pt>
                <c:pt idx="8">
                  <c:v>A9</c:v>
                </c:pt>
                <c:pt idx="9">
                  <c:v>A10</c:v>
                </c:pt>
                <c:pt idx="10">
                  <c:v>B1</c:v>
                </c:pt>
                <c:pt idx="11">
                  <c:v>B2</c:v>
                </c:pt>
                <c:pt idx="12">
                  <c:v>B3</c:v>
                </c:pt>
                <c:pt idx="13">
                  <c:v>C1</c:v>
                </c:pt>
                <c:pt idx="14">
                  <c:v>C2</c:v>
                </c:pt>
                <c:pt idx="15">
                  <c:v>C3</c:v>
                </c:pt>
                <c:pt idx="16">
                  <c:v>C4</c:v>
                </c:pt>
                <c:pt idx="17">
                  <c:v>C5</c:v>
                </c:pt>
                <c:pt idx="18">
                  <c:v>D1</c:v>
                </c:pt>
                <c:pt idx="19">
                  <c:v>D2</c:v>
                </c:pt>
                <c:pt idx="20">
                  <c:v>D3</c:v>
                </c:pt>
                <c:pt idx="21">
                  <c:v>D4</c:v>
                </c:pt>
                <c:pt idx="22">
                  <c:v>D5</c:v>
                </c:pt>
                <c:pt idx="23">
                  <c:v>E1</c:v>
                </c:pt>
                <c:pt idx="24">
                  <c:v>E2</c:v>
                </c:pt>
                <c:pt idx="25">
                  <c:v>E3</c:v>
                </c:pt>
                <c:pt idx="26">
                  <c:v>E4</c:v>
                </c:pt>
                <c:pt idx="27">
                  <c:v>E6</c:v>
                </c:pt>
                <c:pt idx="28">
                  <c:v>E7</c:v>
                </c:pt>
                <c:pt idx="29">
                  <c:v>F1</c:v>
                </c:pt>
                <c:pt idx="30">
                  <c:v>F2</c:v>
                </c:pt>
                <c:pt idx="31">
                  <c:v>G1</c:v>
                </c:pt>
                <c:pt idx="32">
                  <c:v>G2</c:v>
                </c:pt>
                <c:pt idx="33">
                  <c:v>G3</c:v>
                </c:pt>
                <c:pt idx="34">
                  <c:v>G4</c:v>
                </c:pt>
                <c:pt idx="35">
                  <c:v>G5</c:v>
                </c:pt>
                <c:pt idx="36">
                  <c:v>G6</c:v>
                </c:pt>
                <c:pt idx="37">
                  <c:v>G7</c:v>
                </c:pt>
                <c:pt idx="38">
                  <c:v>G8</c:v>
                </c:pt>
                <c:pt idx="39">
                  <c:v>G9</c:v>
                </c:pt>
                <c:pt idx="40">
                  <c:v>H1</c:v>
                </c:pt>
                <c:pt idx="41">
                  <c:v>H2</c:v>
                </c:pt>
                <c:pt idx="42">
                  <c:v>H3</c:v>
                </c:pt>
              </c:strCache>
            </c:strRef>
          </c:cat>
          <c:val>
            <c:numRef>
              <c:f>'all-level-6'!$C$2:$C$44</c:f>
              <c:numCache>
                <c:formatCode>General</c:formatCode>
                <c:ptCount val="43"/>
                <c:pt idx="0">
                  <c:v>0</c:v>
                </c:pt>
                <c:pt idx="1">
                  <c:v>46</c:v>
                </c:pt>
                <c:pt idx="2">
                  <c:v>0</c:v>
                </c:pt>
                <c:pt idx="3">
                  <c:v>43</c:v>
                </c:pt>
                <c:pt idx="4">
                  <c:v>15</c:v>
                </c:pt>
                <c:pt idx="5">
                  <c:v>18</c:v>
                </c:pt>
                <c:pt idx="6">
                  <c:v>12</c:v>
                </c:pt>
                <c:pt idx="7">
                  <c:v>2</c:v>
                </c:pt>
                <c:pt idx="8">
                  <c:v>0</c:v>
                </c:pt>
                <c:pt idx="9">
                  <c:v>14</c:v>
                </c:pt>
                <c:pt idx="10">
                  <c:v>3</c:v>
                </c:pt>
                <c:pt idx="11">
                  <c:v>0</c:v>
                </c:pt>
                <c:pt idx="12">
                  <c:v>21</c:v>
                </c:pt>
                <c:pt idx="13">
                  <c:v>2</c:v>
                </c:pt>
                <c:pt idx="14">
                  <c:v>0</c:v>
                </c:pt>
                <c:pt idx="15">
                  <c:v>9</c:v>
                </c:pt>
                <c:pt idx="16">
                  <c:v>14</c:v>
                </c:pt>
                <c:pt idx="17">
                  <c:v>3</c:v>
                </c:pt>
                <c:pt idx="18">
                  <c:v>0</c:v>
                </c:pt>
                <c:pt idx="19">
                  <c:v>2</c:v>
                </c:pt>
                <c:pt idx="20">
                  <c:v>8</c:v>
                </c:pt>
                <c:pt idx="21">
                  <c:v>6</c:v>
                </c:pt>
                <c:pt idx="22">
                  <c:v>0</c:v>
                </c:pt>
                <c:pt idx="23">
                  <c:v>4</c:v>
                </c:pt>
                <c:pt idx="24">
                  <c:v>2</c:v>
                </c:pt>
                <c:pt idx="25">
                  <c:v>0</c:v>
                </c:pt>
                <c:pt idx="26">
                  <c:v>0</c:v>
                </c:pt>
                <c:pt idx="27">
                  <c:v>6</c:v>
                </c:pt>
                <c:pt idx="28">
                  <c:v>0</c:v>
                </c:pt>
                <c:pt idx="29">
                  <c:v>39</c:v>
                </c:pt>
                <c:pt idx="30">
                  <c:v>14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8</c:v>
                </c:pt>
                <c:pt idx="35">
                  <c:v>0</c:v>
                </c:pt>
                <c:pt idx="36">
                  <c:v>9</c:v>
                </c:pt>
                <c:pt idx="37">
                  <c:v>5</c:v>
                </c:pt>
                <c:pt idx="38">
                  <c:v>0</c:v>
                </c:pt>
                <c:pt idx="39">
                  <c:v>14</c:v>
                </c:pt>
                <c:pt idx="40">
                  <c:v>5</c:v>
                </c:pt>
                <c:pt idx="41">
                  <c:v>20</c:v>
                </c:pt>
                <c:pt idx="4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F-4CA7-4218-8595-84CF22BA9F41}"/>
            </c:ext>
          </c:extLst>
        </c:ser>
        <c:ser>
          <c:idx val="0"/>
          <c:order val="16"/>
          <c:tx>
            <c:strRef>
              <c:f>'all-level-6'!$B$1</c:f>
              <c:strCache>
                <c:ptCount val="1"/>
                <c:pt idx="0">
                  <c:v>k__Bacteria;__;__;__;__;__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'all-level-6'!$A$2:$A$44</c:f>
              <c:strCache>
                <c:ptCount val="43"/>
                <c:pt idx="0">
                  <c:v>A1</c:v>
                </c:pt>
                <c:pt idx="1">
                  <c:v>A2</c:v>
                </c:pt>
                <c:pt idx="2">
                  <c:v>A3</c:v>
                </c:pt>
                <c:pt idx="3">
                  <c:v>A4</c:v>
                </c:pt>
                <c:pt idx="4">
                  <c:v>A5</c:v>
                </c:pt>
                <c:pt idx="5">
                  <c:v>A6</c:v>
                </c:pt>
                <c:pt idx="6">
                  <c:v>A7</c:v>
                </c:pt>
                <c:pt idx="7">
                  <c:v>A8</c:v>
                </c:pt>
                <c:pt idx="8">
                  <c:v>A9</c:v>
                </c:pt>
                <c:pt idx="9">
                  <c:v>A10</c:v>
                </c:pt>
                <c:pt idx="10">
                  <c:v>B1</c:v>
                </c:pt>
                <c:pt idx="11">
                  <c:v>B2</c:v>
                </c:pt>
                <c:pt idx="12">
                  <c:v>B3</c:v>
                </c:pt>
                <c:pt idx="13">
                  <c:v>C1</c:v>
                </c:pt>
                <c:pt idx="14">
                  <c:v>C2</c:v>
                </c:pt>
                <c:pt idx="15">
                  <c:v>C3</c:v>
                </c:pt>
                <c:pt idx="16">
                  <c:v>C4</c:v>
                </c:pt>
                <c:pt idx="17">
                  <c:v>C5</c:v>
                </c:pt>
                <c:pt idx="18">
                  <c:v>D1</c:v>
                </c:pt>
                <c:pt idx="19">
                  <c:v>D2</c:v>
                </c:pt>
                <c:pt idx="20">
                  <c:v>D3</c:v>
                </c:pt>
                <c:pt idx="21">
                  <c:v>D4</c:v>
                </c:pt>
                <c:pt idx="22">
                  <c:v>D5</c:v>
                </c:pt>
                <c:pt idx="23">
                  <c:v>E1</c:v>
                </c:pt>
                <c:pt idx="24">
                  <c:v>E2</c:v>
                </c:pt>
                <c:pt idx="25">
                  <c:v>E3</c:v>
                </c:pt>
                <c:pt idx="26">
                  <c:v>E4</c:v>
                </c:pt>
                <c:pt idx="27">
                  <c:v>E6</c:v>
                </c:pt>
                <c:pt idx="28">
                  <c:v>E7</c:v>
                </c:pt>
                <c:pt idx="29">
                  <c:v>F1</c:v>
                </c:pt>
                <c:pt idx="30">
                  <c:v>F2</c:v>
                </c:pt>
                <c:pt idx="31">
                  <c:v>G1</c:v>
                </c:pt>
                <c:pt idx="32">
                  <c:v>G2</c:v>
                </c:pt>
                <c:pt idx="33">
                  <c:v>G3</c:v>
                </c:pt>
                <c:pt idx="34">
                  <c:v>G4</c:v>
                </c:pt>
                <c:pt idx="35">
                  <c:v>G5</c:v>
                </c:pt>
                <c:pt idx="36">
                  <c:v>G6</c:v>
                </c:pt>
                <c:pt idx="37">
                  <c:v>G7</c:v>
                </c:pt>
                <c:pt idx="38">
                  <c:v>G8</c:v>
                </c:pt>
                <c:pt idx="39">
                  <c:v>G9</c:v>
                </c:pt>
                <c:pt idx="40">
                  <c:v>H1</c:v>
                </c:pt>
                <c:pt idx="41">
                  <c:v>H2</c:v>
                </c:pt>
                <c:pt idx="42">
                  <c:v>H3</c:v>
                </c:pt>
              </c:strCache>
            </c:strRef>
          </c:cat>
          <c:val>
            <c:numRef>
              <c:f>'all-level-6'!$B$2:$B$44</c:f>
              <c:numCache>
                <c:formatCode>General</c:formatCode>
                <c:ptCount val="43"/>
                <c:pt idx="0">
                  <c:v>3220</c:v>
                </c:pt>
                <c:pt idx="1">
                  <c:v>1019</c:v>
                </c:pt>
                <c:pt idx="2">
                  <c:v>3329</c:v>
                </c:pt>
                <c:pt idx="3">
                  <c:v>1145</c:v>
                </c:pt>
                <c:pt idx="4">
                  <c:v>1949</c:v>
                </c:pt>
                <c:pt idx="5">
                  <c:v>1125</c:v>
                </c:pt>
                <c:pt idx="6">
                  <c:v>254</c:v>
                </c:pt>
                <c:pt idx="7">
                  <c:v>701</c:v>
                </c:pt>
                <c:pt idx="8">
                  <c:v>510</c:v>
                </c:pt>
                <c:pt idx="9">
                  <c:v>323</c:v>
                </c:pt>
                <c:pt idx="10">
                  <c:v>1686</c:v>
                </c:pt>
                <c:pt idx="11">
                  <c:v>366</c:v>
                </c:pt>
                <c:pt idx="12">
                  <c:v>2444</c:v>
                </c:pt>
                <c:pt idx="13">
                  <c:v>151</c:v>
                </c:pt>
                <c:pt idx="14">
                  <c:v>60</c:v>
                </c:pt>
                <c:pt idx="15">
                  <c:v>1439</c:v>
                </c:pt>
                <c:pt idx="16">
                  <c:v>382</c:v>
                </c:pt>
                <c:pt idx="17">
                  <c:v>212</c:v>
                </c:pt>
                <c:pt idx="18">
                  <c:v>508</c:v>
                </c:pt>
                <c:pt idx="19">
                  <c:v>531</c:v>
                </c:pt>
                <c:pt idx="20">
                  <c:v>619</c:v>
                </c:pt>
                <c:pt idx="21">
                  <c:v>4646</c:v>
                </c:pt>
                <c:pt idx="22">
                  <c:v>414</c:v>
                </c:pt>
                <c:pt idx="23">
                  <c:v>1555</c:v>
                </c:pt>
                <c:pt idx="24">
                  <c:v>198</c:v>
                </c:pt>
                <c:pt idx="25">
                  <c:v>55</c:v>
                </c:pt>
                <c:pt idx="26">
                  <c:v>6091</c:v>
                </c:pt>
                <c:pt idx="27">
                  <c:v>2360</c:v>
                </c:pt>
                <c:pt idx="28">
                  <c:v>3216</c:v>
                </c:pt>
                <c:pt idx="29">
                  <c:v>1219</c:v>
                </c:pt>
                <c:pt idx="30">
                  <c:v>315</c:v>
                </c:pt>
                <c:pt idx="31">
                  <c:v>1786</c:v>
                </c:pt>
                <c:pt idx="32">
                  <c:v>558</c:v>
                </c:pt>
                <c:pt idx="33">
                  <c:v>140</c:v>
                </c:pt>
                <c:pt idx="34">
                  <c:v>2687</c:v>
                </c:pt>
                <c:pt idx="35">
                  <c:v>656</c:v>
                </c:pt>
                <c:pt idx="36">
                  <c:v>295</c:v>
                </c:pt>
                <c:pt idx="37">
                  <c:v>3657</c:v>
                </c:pt>
                <c:pt idx="38">
                  <c:v>584</c:v>
                </c:pt>
                <c:pt idx="39">
                  <c:v>3187</c:v>
                </c:pt>
                <c:pt idx="40">
                  <c:v>3713</c:v>
                </c:pt>
                <c:pt idx="41">
                  <c:v>3094</c:v>
                </c:pt>
                <c:pt idx="42">
                  <c:v>1787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0-4CA7-4218-8595-84CF22BA9F4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5"/>
        <c:overlap val="100"/>
        <c:axId val="571318664"/>
        <c:axId val="571319648"/>
      </c:barChart>
      <c:catAx>
        <c:axId val="5713186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71319648"/>
        <c:crosses val="autoZero"/>
        <c:auto val="1"/>
        <c:lblAlgn val="ctr"/>
        <c:lblOffset val="100"/>
        <c:noMultiLvlLbl val="0"/>
      </c:catAx>
      <c:valAx>
        <c:axId val="5713196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713186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percentStacked"/>
        <c:varyColors val="0"/>
        <c:ser>
          <c:idx val="16"/>
          <c:order val="0"/>
          <c:tx>
            <c:strRef>
              <c:f>'all-level-7'!$R$1</c:f>
              <c:strCache>
                <c:ptCount val="1"/>
                <c:pt idx="0">
                  <c:v>k__Bacteria;p__Tenericutes;c__Mollicutes;o__Mycoplasmatales;f__Mycoplasmataceae;g__Candidatus Hepatoplasma;s__</c:v>
                </c:pt>
              </c:strCache>
            </c:strRef>
          </c:tx>
          <c:spPr>
            <a:solidFill>
              <a:schemeClr val="accent5">
                <a:lumMod val="80000"/>
                <a:lumOff val="20000"/>
              </a:schemeClr>
            </a:solidFill>
            <a:ln>
              <a:noFill/>
            </a:ln>
            <a:effectLst/>
          </c:spPr>
          <c:invertIfNegative val="0"/>
          <c:cat>
            <c:strRef>
              <c:f>'all-level-7'!$A$2:$A$44</c:f>
              <c:strCache>
                <c:ptCount val="43"/>
                <c:pt idx="0">
                  <c:v>A1</c:v>
                </c:pt>
                <c:pt idx="1">
                  <c:v>A2</c:v>
                </c:pt>
                <c:pt idx="2">
                  <c:v>A3</c:v>
                </c:pt>
                <c:pt idx="3">
                  <c:v>A4</c:v>
                </c:pt>
                <c:pt idx="4">
                  <c:v>A5</c:v>
                </c:pt>
                <c:pt idx="5">
                  <c:v>A6</c:v>
                </c:pt>
                <c:pt idx="6">
                  <c:v>A7</c:v>
                </c:pt>
                <c:pt idx="7">
                  <c:v>A8</c:v>
                </c:pt>
                <c:pt idx="8">
                  <c:v>A9</c:v>
                </c:pt>
                <c:pt idx="9">
                  <c:v>A10</c:v>
                </c:pt>
                <c:pt idx="10">
                  <c:v>B1</c:v>
                </c:pt>
                <c:pt idx="11">
                  <c:v>B2</c:v>
                </c:pt>
                <c:pt idx="12">
                  <c:v>B3</c:v>
                </c:pt>
                <c:pt idx="13">
                  <c:v>C1</c:v>
                </c:pt>
                <c:pt idx="14">
                  <c:v>C2</c:v>
                </c:pt>
                <c:pt idx="15">
                  <c:v>C3</c:v>
                </c:pt>
                <c:pt idx="16">
                  <c:v>C4</c:v>
                </c:pt>
                <c:pt idx="17">
                  <c:v>C5</c:v>
                </c:pt>
                <c:pt idx="18">
                  <c:v>D1</c:v>
                </c:pt>
                <c:pt idx="19">
                  <c:v>D2</c:v>
                </c:pt>
                <c:pt idx="20">
                  <c:v>D3</c:v>
                </c:pt>
                <c:pt idx="21">
                  <c:v>D4</c:v>
                </c:pt>
                <c:pt idx="22">
                  <c:v>D5</c:v>
                </c:pt>
                <c:pt idx="23">
                  <c:v>E1</c:v>
                </c:pt>
                <c:pt idx="24">
                  <c:v>E2</c:v>
                </c:pt>
                <c:pt idx="25">
                  <c:v>E3</c:v>
                </c:pt>
                <c:pt idx="26">
                  <c:v>E4</c:v>
                </c:pt>
                <c:pt idx="27">
                  <c:v>E6</c:v>
                </c:pt>
                <c:pt idx="28">
                  <c:v>E7</c:v>
                </c:pt>
                <c:pt idx="29">
                  <c:v>F1</c:v>
                </c:pt>
                <c:pt idx="30">
                  <c:v>F2</c:v>
                </c:pt>
                <c:pt idx="31">
                  <c:v>G1</c:v>
                </c:pt>
                <c:pt idx="32">
                  <c:v>G2</c:v>
                </c:pt>
                <c:pt idx="33">
                  <c:v>G3</c:v>
                </c:pt>
                <c:pt idx="34">
                  <c:v>G4</c:v>
                </c:pt>
                <c:pt idx="35">
                  <c:v>G5</c:v>
                </c:pt>
                <c:pt idx="36">
                  <c:v>G6</c:v>
                </c:pt>
                <c:pt idx="37">
                  <c:v>G7</c:v>
                </c:pt>
                <c:pt idx="38">
                  <c:v>G8</c:v>
                </c:pt>
                <c:pt idx="39">
                  <c:v>G9</c:v>
                </c:pt>
                <c:pt idx="40">
                  <c:v>H1</c:v>
                </c:pt>
                <c:pt idx="41">
                  <c:v>H2</c:v>
                </c:pt>
                <c:pt idx="42">
                  <c:v>H3</c:v>
                </c:pt>
              </c:strCache>
            </c:strRef>
          </c:cat>
          <c:val>
            <c:numRef>
              <c:f>'all-level-7'!$R$2:$R$44</c:f>
              <c:numCache>
                <c:formatCode>General</c:formatCode>
                <c:ptCount val="43"/>
                <c:pt idx="0">
                  <c:v>1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4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4</c:v>
                </c:pt>
                <c:pt idx="27">
                  <c:v>3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4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2</c:v>
                </c:pt>
                <c:pt idx="4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A91-48D9-8980-446820387B38}"/>
            </c:ext>
          </c:extLst>
        </c:ser>
        <c:ser>
          <c:idx val="15"/>
          <c:order val="1"/>
          <c:tx>
            <c:strRef>
              <c:f>'all-level-7'!$Q$1</c:f>
              <c:strCache>
                <c:ptCount val="1"/>
                <c:pt idx="0">
                  <c:v>k__Bacteria;p__Proteobacteria;c__Gammaproteobacteria;__;__;__;__</c:v>
                </c:pt>
              </c:strCache>
            </c:strRef>
          </c:tx>
          <c:spPr>
            <a:solidFill>
              <a:schemeClr val="accent4">
                <a:lumMod val="80000"/>
                <a:lumOff val="20000"/>
              </a:schemeClr>
            </a:solidFill>
            <a:ln>
              <a:noFill/>
            </a:ln>
            <a:effectLst/>
          </c:spPr>
          <c:invertIfNegative val="0"/>
          <c:cat>
            <c:strRef>
              <c:f>'all-level-7'!$A$2:$A$44</c:f>
              <c:strCache>
                <c:ptCount val="43"/>
                <c:pt idx="0">
                  <c:v>A1</c:v>
                </c:pt>
                <c:pt idx="1">
                  <c:v>A2</c:v>
                </c:pt>
                <c:pt idx="2">
                  <c:v>A3</c:v>
                </c:pt>
                <c:pt idx="3">
                  <c:v>A4</c:v>
                </c:pt>
                <c:pt idx="4">
                  <c:v>A5</c:v>
                </c:pt>
                <c:pt idx="5">
                  <c:v>A6</c:v>
                </c:pt>
                <c:pt idx="6">
                  <c:v>A7</c:v>
                </c:pt>
                <c:pt idx="7">
                  <c:v>A8</c:v>
                </c:pt>
                <c:pt idx="8">
                  <c:v>A9</c:v>
                </c:pt>
                <c:pt idx="9">
                  <c:v>A10</c:v>
                </c:pt>
                <c:pt idx="10">
                  <c:v>B1</c:v>
                </c:pt>
                <c:pt idx="11">
                  <c:v>B2</c:v>
                </c:pt>
                <c:pt idx="12">
                  <c:v>B3</c:v>
                </c:pt>
                <c:pt idx="13">
                  <c:v>C1</c:v>
                </c:pt>
                <c:pt idx="14">
                  <c:v>C2</c:v>
                </c:pt>
                <c:pt idx="15">
                  <c:v>C3</c:v>
                </c:pt>
                <c:pt idx="16">
                  <c:v>C4</c:v>
                </c:pt>
                <c:pt idx="17">
                  <c:v>C5</c:v>
                </c:pt>
                <c:pt idx="18">
                  <c:v>D1</c:v>
                </c:pt>
                <c:pt idx="19">
                  <c:v>D2</c:v>
                </c:pt>
                <c:pt idx="20">
                  <c:v>D3</c:v>
                </c:pt>
                <c:pt idx="21">
                  <c:v>D4</c:v>
                </c:pt>
                <c:pt idx="22">
                  <c:v>D5</c:v>
                </c:pt>
                <c:pt idx="23">
                  <c:v>E1</c:v>
                </c:pt>
                <c:pt idx="24">
                  <c:v>E2</c:v>
                </c:pt>
                <c:pt idx="25">
                  <c:v>E3</c:v>
                </c:pt>
                <c:pt idx="26">
                  <c:v>E4</c:v>
                </c:pt>
                <c:pt idx="27">
                  <c:v>E6</c:v>
                </c:pt>
                <c:pt idx="28">
                  <c:v>E7</c:v>
                </c:pt>
                <c:pt idx="29">
                  <c:v>F1</c:v>
                </c:pt>
                <c:pt idx="30">
                  <c:v>F2</c:v>
                </c:pt>
                <c:pt idx="31">
                  <c:v>G1</c:v>
                </c:pt>
                <c:pt idx="32">
                  <c:v>G2</c:v>
                </c:pt>
                <c:pt idx="33">
                  <c:v>G3</c:v>
                </c:pt>
                <c:pt idx="34">
                  <c:v>G4</c:v>
                </c:pt>
                <c:pt idx="35">
                  <c:v>G5</c:v>
                </c:pt>
                <c:pt idx="36">
                  <c:v>G6</c:v>
                </c:pt>
                <c:pt idx="37">
                  <c:v>G7</c:v>
                </c:pt>
                <c:pt idx="38">
                  <c:v>G8</c:v>
                </c:pt>
                <c:pt idx="39">
                  <c:v>G9</c:v>
                </c:pt>
                <c:pt idx="40">
                  <c:v>H1</c:v>
                </c:pt>
                <c:pt idx="41">
                  <c:v>H2</c:v>
                </c:pt>
                <c:pt idx="42">
                  <c:v>H3</c:v>
                </c:pt>
              </c:strCache>
            </c:strRef>
          </c:cat>
          <c:val>
            <c:numRef>
              <c:f>'all-level-7'!$Q$2:$Q$44</c:f>
              <c:numCache>
                <c:formatCode>General</c:formatCode>
                <c:ptCount val="43"/>
                <c:pt idx="0">
                  <c:v>0</c:v>
                </c:pt>
                <c:pt idx="1">
                  <c:v>2</c:v>
                </c:pt>
                <c:pt idx="2">
                  <c:v>0</c:v>
                </c:pt>
                <c:pt idx="3">
                  <c:v>107</c:v>
                </c:pt>
                <c:pt idx="4">
                  <c:v>0</c:v>
                </c:pt>
                <c:pt idx="5">
                  <c:v>2</c:v>
                </c:pt>
                <c:pt idx="6">
                  <c:v>0</c:v>
                </c:pt>
                <c:pt idx="7">
                  <c:v>14</c:v>
                </c:pt>
                <c:pt idx="8">
                  <c:v>6</c:v>
                </c:pt>
                <c:pt idx="9">
                  <c:v>31</c:v>
                </c:pt>
                <c:pt idx="10">
                  <c:v>0</c:v>
                </c:pt>
                <c:pt idx="11">
                  <c:v>16</c:v>
                </c:pt>
                <c:pt idx="12">
                  <c:v>19</c:v>
                </c:pt>
                <c:pt idx="13">
                  <c:v>19</c:v>
                </c:pt>
                <c:pt idx="14">
                  <c:v>0</c:v>
                </c:pt>
                <c:pt idx="15">
                  <c:v>6</c:v>
                </c:pt>
                <c:pt idx="16">
                  <c:v>12</c:v>
                </c:pt>
                <c:pt idx="17">
                  <c:v>32</c:v>
                </c:pt>
                <c:pt idx="18">
                  <c:v>59</c:v>
                </c:pt>
                <c:pt idx="19">
                  <c:v>258</c:v>
                </c:pt>
                <c:pt idx="20">
                  <c:v>4</c:v>
                </c:pt>
                <c:pt idx="21">
                  <c:v>0</c:v>
                </c:pt>
                <c:pt idx="22">
                  <c:v>6</c:v>
                </c:pt>
                <c:pt idx="23">
                  <c:v>14</c:v>
                </c:pt>
                <c:pt idx="24">
                  <c:v>36</c:v>
                </c:pt>
                <c:pt idx="25">
                  <c:v>2</c:v>
                </c:pt>
                <c:pt idx="26">
                  <c:v>12</c:v>
                </c:pt>
                <c:pt idx="27">
                  <c:v>0</c:v>
                </c:pt>
                <c:pt idx="28">
                  <c:v>0</c:v>
                </c:pt>
                <c:pt idx="29">
                  <c:v>5</c:v>
                </c:pt>
                <c:pt idx="30">
                  <c:v>0</c:v>
                </c:pt>
                <c:pt idx="31">
                  <c:v>18</c:v>
                </c:pt>
                <c:pt idx="32">
                  <c:v>72</c:v>
                </c:pt>
                <c:pt idx="33">
                  <c:v>121</c:v>
                </c:pt>
                <c:pt idx="34">
                  <c:v>4</c:v>
                </c:pt>
                <c:pt idx="35">
                  <c:v>5</c:v>
                </c:pt>
                <c:pt idx="36">
                  <c:v>18</c:v>
                </c:pt>
                <c:pt idx="37">
                  <c:v>3</c:v>
                </c:pt>
                <c:pt idx="38">
                  <c:v>3</c:v>
                </c:pt>
                <c:pt idx="39">
                  <c:v>2</c:v>
                </c:pt>
                <c:pt idx="40">
                  <c:v>2</c:v>
                </c:pt>
                <c:pt idx="41">
                  <c:v>4</c:v>
                </c:pt>
                <c:pt idx="42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A91-48D9-8980-446820387B38}"/>
            </c:ext>
          </c:extLst>
        </c:ser>
        <c:ser>
          <c:idx val="14"/>
          <c:order val="2"/>
          <c:tx>
            <c:strRef>
              <c:f>'all-level-7'!$P$1</c:f>
              <c:strCache>
                <c:ptCount val="1"/>
                <c:pt idx="0">
                  <c:v>k__Bacteria;p__Proteobacteria;c__Epsilonproteobacteria;o__Campylobacterales;f__Helicobacteraceae;__;__</c:v>
                </c:pt>
              </c:strCache>
            </c:strRef>
          </c:tx>
          <c:spPr>
            <a:solidFill>
              <a:schemeClr val="accent3">
                <a:lumMod val="80000"/>
                <a:lumOff val="20000"/>
              </a:schemeClr>
            </a:solidFill>
            <a:ln>
              <a:noFill/>
            </a:ln>
            <a:effectLst/>
          </c:spPr>
          <c:invertIfNegative val="0"/>
          <c:cat>
            <c:strRef>
              <c:f>'all-level-7'!$A$2:$A$44</c:f>
              <c:strCache>
                <c:ptCount val="43"/>
                <c:pt idx="0">
                  <c:v>A1</c:v>
                </c:pt>
                <c:pt idx="1">
                  <c:v>A2</c:v>
                </c:pt>
                <c:pt idx="2">
                  <c:v>A3</c:v>
                </c:pt>
                <c:pt idx="3">
                  <c:v>A4</c:v>
                </c:pt>
                <c:pt idx="4">
                  <c:v>A5</c:v>
                </c:pt>
                <c:pt idx="5">
                  <c:v>A6</c:v>
                </c:pt>
                <c:pt idx="6">
                  <c:v>A7</c:v>
                </c:pt>
                <c:pt idx="7">
                  <c:v>A8</c:v>
                </c:pt>
                <c:pt idx="8">
                  <c:v>A9</c:v>
                </c:pt>
                <c:pt idx="9">
                  <c:v>A10</c:v>
                </c:pt>
                <c:pt idx="10">
                  <c:v>B1</c:v>
                </c:pt>
                <c:pt idx="11">
                  <c:v>B2</c:v>
                </c:pt>
                <c:pt idx="12">
                  <c:v>B3</c:v>
                </c:pt>
                <c:pt idx="13">
                  <c:v>C1</c:v>
                </c:pt>
                <c:pt idx="14">
                  <c:v>C2</c:v>
                </c:pt>
                <c:pt idx="15">
                  <c:v>C3</c:v>
                </c:pt>
                <c:pt idx="16">
                  <c:v>C4</c:v>
                </c:pt>
                <c:pt idx="17">
                  <c:v>C5</c:v>
                </c:pt>
                <c:pt idx="18">
                  <c:v>D1</c:v>
                </c:pt>
                <c:pt idx="19">
                  <c:v>D2</c:v>
                </c:pt>
                <c:pt idx="20">
                  <c:v>D3</c:v>
                </c:pt>
                <c:pt idx="21">
                  <c:v>D4</c:v>
                </c:pt>
                <c:pt idx="22">
                  <c:v>D5</c:v>
                </c:pt>
                <c:pt idx="23">
                  <c:v>E1</c:v>
                </c:pt>
                <c:pt idx="24">
                  <c:v>E2</c:v>
                </c:pt>
                <c:pt idx="25">
                  <c:v>E3</c:v>
                </c:pt>
                <c:pt idx="26">
                  <c:v>E4</c:v>
                </c:pt>
                <c:pt idx="27">
                  <c:v>E6</c:v>
                </c:pt>
                <c:pt idx="28">
                  <c:v>E7</c:v>
                </c:pt>
                <c:pt idx="29">
                  <c:v>F1</c:v>
                </c:pt>
                <c:pt idx="30">
                  <c:v>F2</c:v>
                </c:pt>
                <c:pt idx="31">
                  <c:v>G1</c:v>
                </c:pt>
                <c:pt idx="32">
                  <c:v>G2</c:v>
                </c:pt>
                <c:pt idx="33">
                  <c:v>G3</c:v>
                </c:pt>
                <c:pt idx="34">
                  <c:v>G4</c:v>
                </c:pt>
                <c:pt idx="35">
                  <c:v>G5</c:v>
                </c:pt>
                <c:pt idx="36">
                  <c:v>G6</c:v>
                </c:pt>
                <c:pt idx="37">
                  <c:v>G7</c:v>
                </c:pt>
                <c:pt idx="38">
                  <c:v>G8</c:v>
                </c:pt>
                <c:pt idx="39">
                  <c:v>G9</c:v>
                </c:pt>
                <c:pt idx="40">
                  <c:v>H1</c:v>
                </c:pt>
                <c:pt idx="41">
                  <c:v>H2</c:v>
                </c:pt>
                <c:pt idx="42">
                  <c:v>H3</c:v>
                </c:pt>
              </c:strCache>
            </c:strRef>
          </c:cat>
          <c:val>
            <c:numRef>
              <c:f>'all-level-7'!$P$2:$P$44</c:f>
              <c:numCache>
                <c:formatCode>General</c:formatCode>
                <c:ptCount val="43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16</c:v>
                </c:pt>
                <c:pt idx="33">
                  <c:v>0</c:v>
                </c:pt>
                <c:pt idx="34">
                  <c:v>0</c:v>
                </c:pt>
                <c:pt idx="35">
                  <c:v>11</c:v>
                </c:pt>
                <c:pt idx="36">
                  <c:v>11</c:v>
                </c:pt>
                <c:pt idx="37">
                  <c:v>0</c:v>
                </c:pt>
                <c:pt idx="38">
                  <c:v>4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A91-48D9-8980-446820387B38}"/>
            </c:ext>
          </c:extLst>
        </c:ser>
        <c:ser>
          <c:idx val="13"/>
          <c:order val="3"/>
          <c:tx>
            <c:strRef>
              <c:f>'all-level-7'!$O$1</c:f>
              <c:strCache>
                <c:ptCount val="1"/>
                <c:pt idx="0">
                  <c:v>k__Bacteria;p__Proteobacteria;c__Epsilonproteobacteria;__;__;__;__</c:v>
                </c:pt>
              </c:strCache>
            </c:strRef>
          </c:tx>
          <c:spPr>
            <a:solidFill>
              <a:schemeClr val="accent2">
                <a:lumMod val="80000"/>
                <a:lumOff val="20000"/>
              </a:schemeClr>
            </a:solidFill>
            <a:ln>
              <a:noFill/>
            </a:ln>
            <a:effectLst/>
          </c:spPr>
          <c:invertIfNegative val="0"/>
          <c:cat>
            <c:strRef>
              <c:f>'all-level-7'!$A$2:$A$44</c:f>
              <c:strCache>
                <c:ptCount val="43"/>
                <c:pt idx="0">
                  <c:v>A1</c:v>
                </c:pt>
                <c:pt idx="1">
                  <c:v>A2</c:v>
                </c:pt>
                <c:pt idx="2">
                  <c:v>A3</c:v>
                </c:pt>
                <c:pt idx="3">
                  <c:v>A4</c:v>
                </c:pt>
                <c:pt idx="4">
                  <c:v>A5</c:v>
                </c:pt>
                <c:pt idx="5">
                  <c:v>A6</c:v>
                </c:pt>
                <c:pt idx="6">
                  <c:v>A7</c:v>
                </c:pt>
                <c:pt idx="7">
                  <c:v>A8</c:v>
                </c:pt>
                <c:pt idx="8">
                  <c:v>A9</c:v>
                </c:pt>
                <c:pt idx="9">
                  <c:v>A10</c:v>
                </c:pt>
                <c:pt idx="10">
                  <c:v>B1</c:v>
                </c:pt>
                <c:pt idx="11">
                  <c:v>B2</c:v>
                </c:pt>
                <c:pt idx="12">
                  <c:v>B3</c:v>
                </c:pt>
                <c:pt idx="13">
                  <c:v>C1</c:v>
                </c:pt>
                <c:pt idx="14">
                  <c:v>C2</c:v>
                </c:pt>
                <c:pt idx="15">
                  <c:v>C3</c:v>
                </c:pt>
                <c:pt idx="16">
                  <c:v>C4</c:v>
                </c:pt>
                <c:pt idx="17">
                  <c:v>C5</c:v>
                </c:pt>
                <c:pt idx="18">
                  <c:v>D1</c:v>
                </c:pt>
                <c:pt idx="19">
                  <c:v>D2</c:v>
                </c:pt>
                <c:pt idx="20">
                  <c:v>D3</c:v>
                </c:pt>
                <c:pt idx="21">
                  <c:v>D4</c:v>
                </c:pt>
                <c:pt idx="22">
                  <c:v>D5</c:v>
                </c:pt>
                <c:pt idx="23">
                  <c:v>E1</c:v>
                </c:pt>
                <c:pt idx="24">
                  <c:v>E2</c:v>
                </c:pt>
                <c:pt idx="25">
                  <c:v>E3</c:v>
                </c:pt>
                <c:pt idx="26">
                  <c:v>E4</c:v>
                </c:pt>
                <c:pt idx="27">
                  <c:v>E6</c:v>
                </c:pt>
                <c:pt idx="28">
                  <c:v>E7</c:v>
                </c:pt>
                <c:pt idx="29">
                  <c:v>F1</c:v>
                </c:pt>
                <c:pt idx="30">
                  <c:v>F2</c:v>
                </c:pt>
                <c:pt idx="31">
                  <c:v>G1</c:v>
                </c:pt>
                <c:pt idx="32">
                  <c:v>G2</c:v>
                </c:pt>
                <c:pt idx="33">
                  <c:v>G3</c:v>
                </c:pt>
                <c:pt idx="34">
                  <c:v>G4</c:v>
                </c:pt>
                <c:pt idx="35">
                  <c:v>G5</c:v>
                </c:pt>
                <c:pt idx="36">
                  <c:v>G6</c:v>
                </c:pt>
                <c:pt idx="37">
                  <c:v>G7</c:v>
                </c:pt>
                <c:pt idx="38">
                  <c:v>G8</c:v>
                </c:pt>
                <c:pt idx="39">
                  <c:v>G9</c:v>
                </c:pt>
                <c:pt idx="40">
                  <c:v>H1</c:v>
                </c:pt>
                <c:pt idx="41">
                  <c:v>H2</c:v>
                </c:pt>
                <c:pt idx="42">
                  <c:v>H3</c:v>
                </c:pt>
              </c:strCache>
            </c:strRef>
          </c:cat>
          <c:val>
            <c:numRef>
              <c:f>'all-level-7'!$O$2:$O$44</c:f>
              <c:numCache>
                <c:formatCode>General</c:formatCode>
                <c:ptCount val="43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31</c:v>
                </c:pt>
                <c:pt idx="33">
                  <c:v>0</c:v>
                </c:pt>
                <c:pt idx="34">
                  <c:v>0</c:v>
                </c:pt>
                <c:pt idx="35">
                  <c:v>9</c:v>
                </c:pt>
                <c:pt idx="36">
                  <c:v>14</c:v>
                </c:pt>
                <c:pt idx="37">
                  <c:v>0</c:v>
                </c:pt>
                <c:pt idx="38">
                  <c:v>2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8A91-48D9-8980-446820387B38}"/>
            </c:ext>
          </c:extLst>
        </c:ser>
        <c:ser>
          <c:idx val="12"/>
          <c:order val="4"/>
          <c:tx>
            <c:strRef>
              <c:f>'all-level-7'!$N$1</c:f>
              <c:strCache>
                <c:ptCount val="1"/>
                <c:pt idx="0">
                  <c:v>k__Bacteria;p__Proteobacteria;c__Betaproteobacteria;o__Burkholderiales;f__Alcaligenaceae;__;__</c:v>
                </c:pt>
              </c:strCache>
            </c:strRef>
          </c:tx>
          <c:spPr>
            <a:solidFill>
              <a:schemeClr val="accent1">
                <a:lumMod val="80000"/>
                <a:lumOff val="20000"/>
              </a:schemeClr>
            </a:solidFill>
            <a:ln>
              <a:noFill/>
            </a:ln>
            <a:effectLst/>
          </c:spPr>
          <c:invertIfNegative val="0"/>
          <c:cat>
            <c:strRef>
              <c:f>'all-level-7'!$A$2:$A$44</c:f>
              <c:strCache>
                <c:ptCount val="43"/>
                <c:pt idx="0">
                  <c:v>A1</c:v>
                </c:pt>
                <c:pt idx="1">
                  <c:v>A2</c:v>
                </c:pt>
                <c:pt idx="2">
                  <c:v>A3</c:v>
                </c:pt>
                <c:pt idx="3">
                  <c:v>A4</c:v>
                </c:pt>
                <c:pt idx="4">
                  <c:v>A5</c:v>
                </c:pt>
                <c:pt idx="5">
                  <c:v>A6</c:v>
                </c:pt>
                <c:pt idx="6">
                  <c:v>A7</c:v>
                </c:pt>
                <c:pt idx="7">
                  <c:v>A8</c:v>
                </c:pt>
                <c:pt idx="8">
                  <c:v>A9</c:v>
                </c:pt>
                <c:pt idx="9">
                  <c:v>A10</c:v>
                </c:pt>
                <c:pt idx="10">
                  <c:v>B1</c:v>
                </c:pt>
                <c:pt idx="11">
                  <c:v>B2</c:v>
                </c:pt>
                <c:pt idx="12">
                  <c:v>B3</c:v>
                </c:pt>
                <c:pt idx="13">
                  <c:v>C1</c:v>
                </c:pt>
                <c:pt idx="14">
                  <c:v>C2</c:v>
                </c:pt>
                <c:pt idx="15">
                  <c:v>C3</c:v>
                </c:pt>
                <c:pt idx="16">
                  <c:v>C4</c:v>
                </c:pt>
                <c:pt idx="17">
                  <c:v>C5</c:v>
                </c:pt>
                <c:pt idx="18">
                  <c:v>D1</c:v>
                </c:pt>
                <c:pt idx="19">
                  <c:v>D2</c:v>
                </c:pt>
                <c:pt idx="20">
                  <c:v>D3</c:v>
                </c:pt>
                <c:pt idx="21">
                  <c:v>D4</c:v>
                </c:pt>
                <c:pt idx="22">
                  <c:v>D5</c:v>
                </c:pt>
                <c:pt idx="23">
                  <c:v>E1</c:v>
                </c:pt>
                <c:pt idx="24">
                  <c:v>E2</c:v>
                </c:pt>
                <c:pt idx="25">
                  <c:v>E3</c:v>
                </c:pt>
                <c:pt idx="26">
                  <c:v>E4</c:v>
                </c:pt>
                <c:pt idx="27">
                  <c:v>E6</c:v>
                </c:pt>
                <c:pt idx="28">
                  <c:v>E7</c:v>
                </c:pt>
                <c:pt idx="29">
                  <c:v>F1</c:v>
                </c:pt>
                <c:pt idx="30">
                  <c:v>F2</c:v>
                </c:pt>
                <c:pt idx="31">
                  <c:v>G1</c:v>
                </c:pt>
                <c:pt idx="32">
                  <c:v>G2</c:v>
                </c:pt>
                <c:pt idx="33">
                  <c:v>G3</c:v>
                </c:pt>
                <c:pt idx="34">
                  <c:v>G4</c:v>
                </c:pt>
                <c:pt idx="35">
                  <c:v>G5</c:v>
                </c:pt>
                <c:pt idx="36">
                  <c:v>G6</c:v>
                </c:pt>
                <c:pt idx="37">
                  <c:v>G7</c:v>
                </c:pt>
                <c:pt idx="38">
                  <c:v>G8</c:v>
                </c:pt>
                <c:pt idx="39">
                  <c:v>G9</c:v>
                </c:pt>
                <c:pt idx="40">
                  <c:v>H1</c:v>
                </c:pt>
                <c:pt idx="41">
                  <c:v>H2</c:v>
                </c:pt>
                <c:pt idx="42">
                  <c:v>H3</c:v>
                </c:pt>
              </c:strCache>
            </c:strRef>
          </c:cat>
          <c:val>
            <c:numRef>
              <c:f>'all-level-7'!$N$2:$N$44</c:f>
              <c:numCache>
                <c:formatCode>General</c:formatCode>
                <c:ptCount val="43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2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2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2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2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2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8A91-48D9-8980-446820387B38}"/>
            </c:ext>
          </c:extLst>
        </c:ser>
        <c:ser>
          <c:idx val="11"/>
          <c:order val="5"/>
          <c:tx>
            <c:strRef>
              <c:f>'all-level-7'!$M$1</c:f>
              <c:strCache>
                <c:ptCount val="1"/>
                <c:pt idx="0">
                  <c:v>k__Bacteria;p__Proteobacteria;c__Betaproteobacteria;__;__;__;__</c:v>
                </c:pt>
              </c:strCache>
            </c:strRef>
          </c:tx>
          <c:spPr>
            <a:solidFill>
              <a:schemeClr val="accent6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'all-level-7'!$A$2:$A$44</c:f>
              <c:strCache>
                <c:ptCount val="43"/>
                <c:pt idx="0">
                  <c:v>A1</c:v>
                </c:pt>
                <c:pt idx="1">
                  <c:v>A2</c:v>
                </c:pt>
                <c:pt idx="2">
                  <c:v>A3</c:v>
                </c:pt>
                <c:pt idx="3">
                  <c:v>A4</c:v>
                </c:pt>
                <c:pt idx="4">
                  <c:v>A5</c:v>
                </c:pt>
                <c:pt idx="5">
                  <c:v>A6</c:v>
                </c:pt>
                <c:pt idx="6">
                  <c:v>A7</c:v>
                </c:pt>
                <c:pt idx="7">
                  <c:v>A8</c:v>
                </c:pt>
                <c:pt idx="8">
                  <c:v>A9</c:v>
                </c:pt>
                <c:pt idx="9">
                  <c:v>A10</c:v>
                </c:pt>
                <c:pt idx="10">
                  <c:v>B1</c:v>
                </c:pt>
                <c:pt idx="11">
                  <c:v>B2</c:v>
                </c:pt>
                <c:pt idx="12">
                  <c:v>B3</c:v>
                </c:pt>
                <c:pt idx="13">
                  <c:v>C1</c:v>
                </c:pt>
                <c:pt idx="14">
                  <c:v>C2</c:v>
                </c:pt>
                <c:pt idx="15">
                  <c:v>C3</c:v>
                </c:pt>
                <c:pt idx="16">
                  <c:v>C4</c:v>
                </c:pt>
                <c:pt idx="17">
                  <c:v>C5</c:v>
                </c:pt>
                <c:pt idx="18">
                  <c:v>D1</c:v>
                </c:pt>
                <c:pt idx="19">
                  <c:v>D2</c:v>
                </c:pt>
                <c:pt idx="20">
                  <c:v>D3</c:v>
                </c:pt>
                <c:pt idx="21">
                  <c:v>D4</c:v>
                </c:pt>
                <c:pt idx="22">
                  <c:v>D5</c:v>
                </c:pt>
                <c:pt idx="23">
                  <c:v>E1</c:v>
                </c:pt>
                <c:pt idx="24">
                  <c:v>E2</c:v>
                </c:pt>
                <c:pt idx="25">
                  <c:v>E3</c:v>
                </c:pt>
                <c:pt idx="26">
                  <c:v>E4</c:v>
                </c:pt>
                <c:pt idx="27">
                  <c:v>E6</c:v>
                </c:pt>
                <c:pt idx="28">
                  <c:v>E7</c:v>
                </c:pt>
                <c:pt idx="29">
                  <c:v>F1</c:v>
                </c:pt>
                <c:pt idx="30">
                  <c:v>F2</c:v>
                </c:pt>
                <c:pt idx="31">
                  <c:v>G1</c:v>
                </c:pt>
                <c:pt idx="32">
                  <c:v>G2</c:v>
                </c:pt>
                <c:pt idx="33">
                  <c:v>G3</c:v>
                </c:pt>
                <c:pt idx="34">
                  <c:v>G4</c:v>
                </c:pt>
                <c:pt idx="35">
                  <c:v>G5</c:v>
                </c:pt>
                <c:pt idx="36">
                  <c:v>G6</c:v>
                </c:pt>
                <c:pt idx="37">
                  <c:v>G7</c:v>
                </c:pt>
                <c:pt idx="38">
                  <c:v>G8</c:v>
                </c:pt>
                <c:pt idx="39">
                  <c:v>G9</c:v>
                </c:pt>
                <c:pt idx="40">
                  <c:v>H1</c:v>
                </c:pt>
                <c:pt idx="41">
                  <c:v>H2</c:v>
                </c:pt>
                <c:pt idx="42">
                  <c:v>H3</c:v>
                </c:pt>
              </c:strCache>
            </c:strRef>
          </c:cat>
          <c:val>
            <c:numRef>
              <c:f>'all-level-7'!$M$2:$M$44</c:f>
              <c:numCache>
                <c:formatCode>General</c:formatCode>
                <c:ptCount val="43"/>
                <c:pt idx="0">
                  <c:v>20</c:v>
                </c:pt>
                <c:pt idx="1">
                  <c:v>7</c:v>
                </c:pt>
                <c:pt idx="2">
                  <c:v>7</c:v>
                </c:pt>
                <c:pt idx="3">
                  <c:v>47</c:v>
                </c:pt>
                <c:pt idx="4">
                  <c:v>25</c:v>
                </c:pt>
                <c:pt idx="5">
                  <c:v>0</c:v>
                </c:pt>
                <c:pt idx="6">
                  <c:v>55</c:v>
                </c:pt>
                <c:pt idx="7">
                  <c:v>51</c:v>
                </c:pt>
                <c:pt idx="8">
                  <c:v>80</c:v>
                </c:pt>
                <c:pt idx="9">
                  <c:v>43</c:v>
                </c:pt>
                <c:pt idx="10">
                  <c:v>64</c:v>
                </c:pt>
                <c:pt idx="11">
                  <c:v>0</c:v>
                </c:pt>
                <c:pt idx="12">
                  <c:v>14</c:v>
                </c:pt>
                <c:pt idx="13">
                  <c:v>95</c:v>
                </c:pt>
                <c:pt idx="14">
                  <c:v>38</c:v>
                </c:pt>
                <c:pt idx="15">
                  <c:v>8</c:v>
                </c:pt>
                <c:pt idx="16">
                  <c:v>23</c:v>
                </c:pt>
                <c:pt idx="17">
                  <c:v>50</c:v>
                </c:pt>
                <c:pt idx="18">
                  <c:v>3</c:v>
                </c:pt>
                <c:pt idx="19">
                  <c:v>13</c:v>
                </c:pt>
                <c:pt idx="20">
                  <c:v>43</c:v>
                </c:pt>
                <c:pt idx="21">
                  <c:v>30</c:v>
                </c:pt>
                <c:pt idx="22">
                  <c:v>28</c:v>
                </c:pt>
                <c:pt idx="23">
                  <c:v>23</c:v>
                </c:pt>
                <c:pt idx="24">
                  <c:v>35</c:v>
                </c:pt>
                <c:pt idx="25">
                  <c:v>10</c:v>
                </c:pt>
                <c:pt idx="26">
                  <c:v>8</c:v>
                </c:pt>
                <c:pt idx="27">
                  <c:v>34</c:v>
                </c:pt>
                <c:pt idx="28">
                  <c:v>24</c:v>
                </c:pt>
                <c:pt idx="29">
                  <c:v>17</c:v>
                </c:pt>
                <c:pt idx="30">
                  <c:v>21</c:v>
                </c:pt>
                <c:pt idx="31">
                  <c:v>27</c:v>
                </c:pt>
                <c:pt idx="32">
                  <c:v>23</c:v>
                </c:pt>
                <c:pt idx="33">
                  <c:v>32</c:v>
                </c:pt>
                <c:pt idx="34">
                  <c:v>6</c:v>
                </c:pt>
                <c:pt idx="35">
                  <c:v>25</c:v>
                </c:pt>
                <c:pt idx="36">
                  <c:v>38</c:v>
                </c:pt>
                <c:pt idx="37">
                  <c:v>13</c:v>
                </c:pt>
                <c:pt idx="38">
                  <c:v>64</c:v>
                </c:pt>
                <c:pt idx="39">
                  <c:v>35</c:v>
                </c:pt>
                <c:pt idx="40">
                  <c:v>0</c:v>
                </c:pt>
                <c:pt idx="41">
                  <c:v>0</c:v>
                </c:pt>
                <c:pt idx="42">
                  <c:v>38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8A91-48D9-8980-446820387B38}"/>
            </c:ext>
          </c:extLst>
        </c:ser>
        <c:ser>
          <c:idx val="10"/>
          <c:order val="6"/>
          <c:tx>
            <c:strRef>
              <c:f>'all-level-7'!$L$1</c:f>
              <c:strCache>
                <c:ptCount val="1"/>
                <c:pt idx="0">
                  <c:v>k__Bacteria;p__Proteobacteria;c__Alphaproteobacteria;o__Rhizobiales;f__Rhizobiaceae;g__Rhizobium;s__daejeonense</c:v>
                </c:pt>
              </c:strCache>
            </c:strRef>
          </c:tx>
          <c:spPr>
            <a:solidFill>
              <a:schemeClr val="accent5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'all-level-7'!$A$2:$A$44</c:f>
              <c:strCache>
                <c:ptCount val="43"/>
                <c:pt idx="0">
                  <c:v>A1</c:v>
                </c:pt>
                <c:pt idx="1">
                  <c:v>A2</c:v>
                </c:pt>
                <c:pt idx="2">
                  <c:v>A3</c:v>
                </c:pt>
                <c:pt idx="3">
                  <c:v>A4</c:v>
                </c:pt>
                <c:pt idx="4">
                  <c:v>A5</c:v>
                </c:pt>
                <c:pt idx="5">
                  <c:v>A6</c:v>
                </c:pt>
                <c:pt idx="6">
                  <c:v>A7</c:v>
                </c:pt>
                <c:pt idx="7">
                  <c:v>A8</c:v>
                </c:pt>
                <c:pt idx="8">
                  <c:v>A9</c:v>
                </c:pt>
                <c:pt idx="9">
                  <c:v>A10</c:v>
                </c:pt>
                <c:pt idx="10">
                  <c:v>B1</c:v>
                </c:pt>
                <c:pt idx="11">
                  <c:v>B2</c:v>
                </c:pt>
                <c:pt idx="12">
                  <c:v>B3</c:v>
                </c:pt>
                <c:pt idx="13">
                  <c:v>C1</c:v>
                </c:pt>
                <c:pt idx="14">
                  <c:v>C2</c:v>
                </c:pt>
                <c:pt idx="15">
                  <c:v>C3</c:v>
                </c:pt>
                <c:pt idx="16">
                  <c:v>C4</c:v>
                </c:pt>
                <c:pt idx="17">
                  <c:v>C5</c:v>
                </c:pt>
                <c:pt idx="18">
                  <c:v>D1</c:v>
                </c:pt>
                <c:pt idx="19">
                  <c:v>D2</c:v>
                </c:pt>
                <c:pt idx="20">
                  <c:v>D3</c:v>
                </c:pt>
                <c:pt idx="21">
                  <c:v>D4</c:v>
                </c:pt>
                <c:pt idx="22">
                  <c:v>D5</c:v>
                </c:pt>
                <c:pt idx="23">
                  <c:v>E1</c:v>
                </c:pt>
                <c:pt idx="24">
                  <c:v>E2</c:v>
                </c:pt>
                <c:pt idx="25">
                  <c:v>E3</c:v>
                </c:pt>
                <c:pt idx="26">
                  <c:v>E4</c:v>
                </c:pt>
                <c:pt idx="27">
                  <c:v>E6</c:v>
                </c:pt>
                <c:pt idx="28">
                  <c:v>E7</c:v>
                </c:pt>
                <c:pt idx="29">
                  <c:v>F1</c:v>
                </c:pt>
                <c:pt idx="30">
                  <c:v>F2</c:v>
                </c:pt>
                <c:pt idx="31">
                  <c:v>G1</c:v>
                </c:pt>
                <c:pt idx="32">
                  <c:v>G2</c:v>
                </c:pt>
                <c:pt idx="33">
                  <c:v>G3</c:v>
                </c:pt>
                <c:pt idx="34">
                  <c:v>G4</c:v>
                </c:pt>
                <c:pt idx="35">
                  <c:v>G5</c:v>
                </c:pt>
                <c:pt idx="36">
                  <c:v>G6</c:v>
                </c:pt>
                <c:pt idx="37">
                  <c:v>G7</c:v>
                </c:pt>
                <c:pt idx="38">
                  <c:v>G8</c:v>
                </c:pt>
                <c:pt idx="39">
                  <c:v>G9</c:v>
                </c:pt>
                <c:pt idx="40">
                  <c:v>H1</c:v>
                </c:pt>
                <c:pt idx="41">
                  <c:v>H2</c:v>
                </c:pt>
                <c:pt idx="42">
                  <c:v>H3</c:v>
                </c:pt>
              </c:strCache>
            </c:strRef>
          </c:cat>
          <c:val>
            <c:numRef>
              <c:f>'all-level-7'!$L$2:$L$44</c:f>
              <c:numCache>
                <c:formatCode>General</c:formatCode>
                <c:ptCount val="43"/>
                <c:pt idx="0">
                  <c:v>0</c:v>
                </c:pt>
                <c:pt idx="1">
                  <c:v>2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6</c:v>
                </c:pt>
                <c:pt idx="20">
                  <c:v>2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2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8A91-48D9-8980-446820387B38}"/>
            </c:ext>
          </c:extLst>
        </c:ser>
        <c:ser>
          <c:idx val="9"/>
          <c:order val="7"/>
          <c:tx>
            <c:strRef>
              <c:f>'all-level-7'!$K$1</c:f>
              <c:strCache>
                <c:ptCount val="1"/>
                <c:pt idx="0">
                  <c:v>k__Bacteria;p__Proteobacteria;c__Alphaproteobacteria;o__Rhizobiales;f__Bradyrhizobiaceae;__;__</c:v>
                </c:pt>
              </c:strCache>
            </c:strRef>
          </c:tx>
          <c:spPr>
            <a:solidFill>
              <a:schemeClr val="accent4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'all-level-7'!$A$2:$A$44</c:f>
              <c:strCache>
                <c:ptCount val="43"/>
                <c:pt idx="0">
                  <c:v>A1</c:v>
                </c:pt>
                <c:pt idx="1">
                  <c:v>A2</c:v>
                </c:pt>
                <c:pt idx="2">
                  <c:v>A3</c:v>
                </c:pt>
                <c:pt idx="3">
                  <c:v>A4</c:v>
                </c:pt>
                <c:pt idx="4">
                  <c:v>A5</c:v>
                </c:pt>
                <c:pt idx="5">
                  <c:v>A6</c:v>
                </c:pt>
                <c:pt idx="6">
                  <c:v>A7</c:v>
                </c:pt>
                <c:pt idx="7">
                  <c:v>A8</c:v>
                </c:pt>
                <c:pt idx="8">
                  <c:v>A9</c:v>
                </c:pt>
                <c:pt idx="9">
                  <c:v>A10</c:v>
                </c:pt>
                <c:pt idx="10">
                  <c:v>B1</c:v>
                </c:pt>
                <c:pt idx="11">
                  <c:v>B2</c:v>
                </c:pt>
                <c:pt idx="12">
                  <c:v>B3</c:v>
                </c:pt>
                <c:pt idx="13">
                  <c:v>C1</c:v>
                </c:pt>
                <c:pt idx="14">
                  <c:v>C2</c:v>
                </c:pt>
                <c:pt idx="15">
                  <c:v>C3</c:v>
                </c:pt>
                <c:pt idx="16">
                  <c:v>C4</c:v>
                </c:pt>
                <c:pt idx="17">
                  <c:v>C5</c:v>
                </c:pt>
                <c:pt idx="18">
                  <c:v>D1</c:v>
                </c:pt>
                <c:pt idx="19">
                  <c:v>D2</c:v>
                </c:pt>
                <c:pt idx="20">
                  <c:v>D3</c:v>
                </c:pt>
                <c:pt idx="21">
                  <c:v>D4</c:v>
                </c:pt>
                <c:pt idx="22">
                  <c:v>D5</c:v>
                </c:pt>
                <c:pt idx="23">
                  <c:v>E1</c:v>
                </c:pt>
                <c:pt idx="24">
                  <c:v>E2</c:v>
                </c:pt>
                <c:pt idx="25">
                  <c:v>E3</c:v>
                </c:pt>
                <c:pt idx="26">
                  <c:v>E4</c:v>
                </c:pt>
                <c:pt idx="27">
                  <c:v>E6</c:v>
                </c:pt>
                <c:pt idx="28">
                  <c:v>E7</c:v>
                </c:pt>
                <c:pt idx="29">
                  <c:v>F1</c:v>
                </c:pt>
                <c:pt idx="30">
                  <c:v>F2</c:v>
                </c:pt>
                <c:pt idx="31">
                  <c:v>G1</c:v>
                </c:pt>
                <c:pt idx="32">
                  <c:v>G2</c:v>
                </c:pt>
                <c:pt idx="33">
                  <c:v>G3</c:v>
                </c:pt>
                <c:pt idx="34">
                  <c:v>G4</c:v>
                </c:pt>
                <c:pt idx="35">
                  <c:v>G5</c:v>
                </c:pt>
                <c:pt idx="36">
                  <c:v>G6</c:v>
                </c:pt>
                <c:pt idx="37">
                  <c:v>G7</c:v>
                </c:pt>
                <c:pt idx="38">
                  <c:v>G8</c:v>
                </c:pt>
                <c:pt idx="39">
                  <c:v>G9</c:v>
                </c:pt>
                <c:pt idx="40">
                  <c:v>H1</c:v>
                </c:pt>
                <c:pt idx="41">
                  <c:v>H2</c:v>
                </c:pt>
                <c:pt idx="42">
                  <c:v>H3</c:v>
                </c:pt>
              </c:strCache>
            </c:strRef>
          </c:cat>
          <c:val>
            <c:numRef>
              <c:f>'all-level-7'!$K$2:$K$44</c:f>
              <c:numCache>
                <c:formatCode>General</c:formatCode>
                <c:ptCount val="43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2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3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12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2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2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8A91-48D9-8980-446820387B38}"/>
            </c:ext>
          </c:extLst>
        </c:ser>
        <c:ser>
          <c:idx val="8"/>
          <c:order val="8"/>
          <c:tx>
            <c:strRef>
              <c:f>'all-level-7'!$J$1</c:f>
              <c:strCache>
                <c:ptCount val="1"/>
                <c:pt idx="0">
                  <c:v>k__Bacteria;p__Proteobacteria;c__Alphaproteobacteria;o__Rhizobiales;__;__;__</c:v>
                </c:pt>
              </c:strCache>
            </c:strRef>
          </c:tx>
          <c:spPr>
            <a:solidFill>
              <a:schemeClr val="accent3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'all-level-7'!$A$2:$A$44</c:f>
              <c:strCache>
                <c:ptCount val="43"/>
                <c:pt idx="0">
                  <c:v>A1</c:v>
                </c:pt>
                <c:pt idx="1">
                  <c:v>A2</c:v>
                </c:pt>
                <c:pt idx="2">
                  <c:v>A3</c:v>
                </c:pt>
                <c:pt idx="3">
                  <c:v>A4</c:v>
                </c:pt>
                <c:pt idx="4">
                  <c:v>A5</c:v>
                </c:pt>
                <c:pt idx="5">
                  <c:v>A6</c:v>
                </c:pt>
                <c:pt idx="6">
                  <c:v>A7</c:v>
                </c:pt>
                <c:pt idx="7">
                  <c:v>A8</c:v>
                </c:pt>
                <c:pt idx="8">
                  <c:v>A9</c:v>
                </c:pt>
                <c:pt idx="9">
                  <c:v>A10</c:v>
                </c:pt>
                <c:pt idx="10">
                  <c:v>B1</c:v>
                </c:pt>
                <c:pt idx="11">
                  <c:v>B2</c:v>
                </c:pt>
                <c:pt idx="12">
                  <c:v>B3</c:v>
                </c:pt>
                <c:pt idx="13">
                  <c:v>C1</c:v>
                </c:pt>
                <c:pt idx="14">
                  <c:v>C2</c:v>
                </c:pt>
                <c:pt idx="15">
                  <c:v>C3</c:v>
                </c:pt>
                <c:pt idx="16">
                  <c:v>C4</c:v>
                </c:pt>
                <c:pt idx="17">
                  <c:v>C5</c:v>
                </c:pt>
                <c:pt idx="18">
                  <c:v>D1</c:v>
                </c:pt>
                <c:pt idx="19">
                  <c:v>D2</c:v>
                </c:pt>
                <c:pt idx="20">
                  <c:v>D3</c:v>
                </c:pt>
                <c:pt idx="21">
                  <c:v>D4</c:v>
                </c:pt>
                <c:pt idx="22">
                  <c:v>D5</c:v>
                </c:pt>
                <c:pt idx="23">
                  <c:v>E1</c:v>
                </c:pt>
                <c:pt idx="24">
                  <c:v>E2</c:v>
                </c:pt>
                <c:pt idx="25">
                  <c:v>E3</c:v>
                </c:pt>
                <c:pt idx="26">
                  <c:v>E4</c:v>
                </c:pt>
                <c:pt idx="27">
                  <c:v>E6</c:v>
                </c:pt>
                <c:pt idx="28">
                  <c:v>E7</c:v>
                </c:pt>
                <c:pt idx="29">
                  <c:v>F1</c:v>
                </c:pt>
                <c:pt idx="30">
                  <c:v>F2</c:v>
                </c:pt>
                <c:pt idx="31">
                  <c:v>G1</c:v>
                </c:pt>
                <c:pt idx="32">
                  <c:v>G2</c:v>
                </c:pt>
                <c:pt idx="33">
                  <c:v>G3</c:v>
                </c:pt>
                <c:pt idx="34">
                  <c:v>G4</c:v>
                </c:pt>
                <c:pt idx="35">
                  <c:v>G5</c:v>
                </c:pt>
                <c:pt idx="36">
                  <c:v>G6</c:v>
                </c:pt>
                <c:pt idx="37">
                  <c:v>G7</c:v>
                </c:pt>
                <c:pt idx="38">
                  <c:v>G8</c:v>
                </c:pt>
                <c:pt idx="39">
                  <c:v>G9</c:v>
                </c:pt>
                <c:pt idx="40">
                  <c:v>H1</c:v>
                </c:pt>
                <c:pt idx="41">
                  <c:v>H2</c:v>
                </c:pt>
                <c:pt idx="42">
                  <c:v>H3</c:v>
                </c:pt>
              </c:strCache>
            </c:strRef>
          </c:cat>
          <c:val>
            <c:numRef>
              <c:f>'all-level-7'!$J$2:$J$44</c:f>
              <c:numCache>
                <c:formatCode>General</c:formatCode>
                <c:ptCount val="43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2</c:v>
                </c:pt>
                <c:pt idx="4">
                  <c:v>0</c:v>
                </c:pt>
                <c:pt idx="5">
                  <c:v>0</c:v>
                </c:pt>
                <c:pt idx="6">
                  <c:v>3</c:v>
                </c:pt>
                <c:pt idx="7">
                  <c:v>0</c:v>
                </c:pt>
                <c:pt idx="8">
                  <c:v>5</c:v>
                </c:pt>
                <c:pt idx="9">
                  <c:v>0</c:v>
                </c:pt>
                <c:pt idx="10">
                  <c:v>2</c:v>
                </c:pt>
                <c:pt idx="11">
                  <c:v>8</c:v>
                </c:pt>
                <c:pt idx="12">
                  <c:v>0</c:v>
                </c:pt>
                <c:pt idx="13">
                  <c:v>0</c:v>
                </c:pt>
                <c:pt idx="14">
                  <c:v>3</c:v>
                </c:pt>
                <c:pt idx="15">
                  <c:v>2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2</c:v>
                </c:pt>
                <c:pt idx="21">
                  <c:v>2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4</c:v>
                </c:pt>
                <c:pt idx="26">
                  <c:v>2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5</c:v>
                </c:pt>
                <c:pt idx="37">
                  <c:v>0</c:v>
                </c:pt>
                <c:pt idx="38">
                  <c:v>0</c:v>
                </c:pt>
                <c:pt idx="39">
                  <c:v>2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8A91-48D9-8980-446820387B38}"/>
            </c:ext>
          </c:extLst>
        </c:ser>
        <c:ser>
          <c:idx val="7"/>
          <c:order val="9"/>
          <c:tx>
            <c:strRef>
              <c:f>'all-level-7'!$I$1</c:f>
              <c:strCache>
                <c:ptCount val="1"/>
                <c:pt idx="0">
                  <c:v>k__Bacteria;p__Proteobacteria;c__Alphaproteobacteria;__;__;__;__</c:v>
                </c:pt>
              </c:strCache>
            </c:strRef>
          </c:tx>
          <c:spPr>
            <a:solidFill>
              <a:schemeClr val="accent2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'all-level-7'!$A$2:$A$44</c:f>
              <c:strCache>
                <c:ptCount val="43"/>
                <c:pt idx="0">
                  <c:v>A1</c:v>
                </c:pt>
                <c:pt idx="1">
                  <c:v>A2</c:v>
                </c:pt>
                <c:pt idx="2">
                  <c:v>A3</c:v>
                </c:pt>
                <c:pt idx="3">
                  <c:v>A4</c:v>
                </c:pt>
                <c:pt idx="4">
                  <c:v>A5</c:v>
                </c:pt>
                <c:pt idx="5">
                  <c:v>A6</c:v>
                </c:pt>
                <c:pt idx="6">
                  <c:v>A7</c:v>
                </c:pt>
                <c:pt idx="7">
                  <c:v>A8</c:v>
                </c:pt>
                <c:pt idx="8">
                  <c:v>A9</c:v>
                </c:pt>
                <c:pt idx="9">
                  <c:v>A10</c:v>
                </c:pt>
                <c:pt idx="10">
                  <c:v>B1</c:v>
                </c:pt>
                <c:pt idx="11">
                  <c:v>B2</c:v>
                </c:pt>
                <c:pt idx="12">
                  <c:v>B3</c:v>
                </c:pt>
                <c:pt idx="13">
                  <c:v>C1</c:v>
                </c:pt>
                <c:pt idx="14">
                  <c:v>C2</c:v>
                </c:pt>
                <c:pt idx="15">
                  <c:v>C3</c:v>
                </c:pt>
                <c:pt idx="16">
                  <c:v>C4</c:v>
                </c:pt>
                <c:pt idx="17">
                  <c:v>C5</c:v>
                </c:pt>
                <c:pt idx="18">
                  <c:v>D1</c:v>
                </c:pt>
                <c:pt idx="19">
                  <c:v>D2</c:v>
                </c:pt>
                <c:pt idx="20">
                  <c:v>D3</c:v>
                </c:pt>
                <c:pt idx="21">
                  <c:v>D4</c:v>
                </c:pt>
                <c:pt idx="22">
                  <c:v>D5</c:v>
                </c:pt>
                <c:pt idx="23">
                  <c:v>E1</c:v>
                </c:pt>
                <c:pt idx="24">
                  <c:v>E2</c:v>
                </c:pt>
                <c:pt idx="25">
                  <c:v>E3</c:v>
                </c:pt>
                <c:pt idx="26">
                  <c:v>E4</c:v>
                </c:pt>
                <c:pt idx="27">
                  <c:v>E6</c:v>
                </c:pt>
                <c:pt idx="28">
                  <c:v>E7</c:v>
                </c:pt>
                <c:pt idx="29">
                  <c:v>F1</c:v>
                </c:pt>
                <c:pt idx="30">
                  <c:v>F2</c:v>
                </c:pt>
                <c:pt idx="31">
                  <c:v>G1</c:v>
                </c:pt>
                <c:pt idx="32">
                  <c:v>G2</c:v>
                </c:pt>
                <c:pt idx="33">
                  <c:v>G3</c:v>
                </c:pt>
                <c:pt idx="34">
                  <c:v>G4</c:v>
                </c:pt>
                <c:pt idx="35">
                  <c:v>G5</c:v>
                </c:pt>
                <c:pt idx="36">
                  <c:v>G6</c:v>
                </c:pt>
                <c:pt idx="37">
                  <c:v>G7</c:v>
                </c:pt>
                <c:pt idx="38">
                  <c:v>G8</c:v>
                </c:pt>
                <c:pt idx="39">
                  <c:v>G9</c:v>
                </c:pt>
                <c:pt idx="40">
                  <c:v>H1</c:v>
                </c:pt>
                <c:pt idx="41">
                  <c:v>H2</c:v>
                </c:pt>
                <c:pt idx="42">
                  <c:v>H3</c:v>
                </c:pt>
              </c:strCache>
            </c:strRef>
          </c:cat>
          <c:val>
            <c:numRef>
              <c:f>'all-level-7'!$I$2:$I$44</c:f>
              <c:numCache>
                <c:formatCode>General</c:formatCode>
                <c:ptCount val="43"/>
                <c:pt idx="0">
                  <c:v>1058</c:v>
                </c:pt>
                <c:pt idx="1">
                  <c:v>3088</c:v>
                </c:pt>
                <c:pt idx="2">
                  <c:v>3032</c:v>
                </c:pt>
                <c:pt idx="3">
                  <c:v>2863</c:v>
                </c:pt>
                <c:pt idx="4">
                  <c:v>1265</c:v>
                </c:pt>
                <c:pt idx="5">
                  <c:v>1076</c:v>
                </c:pt>
                <c:pt idx="6">
                  <c:v>3158</c:v>
                </c:pt>
                <c:pt idx="7">
                  <c:v>2383</c:v>
                </c:pt>
                <c:pt idx="8">
                  <c:v>3928</c:v>
                </c:pt>
                <c:pt idx="9">
                  <c:v>2271</c:v>
                </c:pt>
                <c:pt idx="10">
                  <c:v>2317</c:v>
                </c:pt>
                <c:pt idx="11">
                  <c:v>7056</c:v>
                </c:pt>
                <c:pt idx="12">
                  <c:v>2845</c:v>
                </c:pt>
                <c:pt idx="13">
                  <c:v>3707</c:v>
                </c:pt>
                <c:pt idx="14">
                  <c:v>1664</c:v>
                </c:pt>
                <c:pt idx="15">
                  <c:v>2110</c:v>
                </c:pt>
                <c:pt idx="16">
                  <c:v>1766</c:v>
                </c:pt>
                <c:pt idx="17">
                  <c:v>2912</c:v>
                </c:pt>
                <c:pt idx="18">
                  <c:v>3998</c:v>
                </c:pt>
                <c:pt idx="19">
                  <c:v>2954</c:v>
                </c:pt>
                <c:pt idx="20">
                  <c:v>4382</c:v>
                </c:pt>
                <c:pt idx="21">
                  <c:v>4149</c:v>
                </c:pt>
                <c:pt idx="22">
                  <c:v>1845</c:v>
                </c:pt>
                <c:pt idx="23">
                  <c:v>2614</c:v>
                </c:pt>
                <c:pt idx="24">
                  <c:v>3201</c:v>
                </c:pt>
                <c:pt idx="25">
                  <c:v>4486</c:v>
                </c:pt>
                <c:pt idx="26">
                  <c:v>3089</c:v>
                </c:pt>
                <c:pt idx="27">
                  <c:v>3036</c:v>
                </c:pt>
                <c:pt idx="28">
                  <c:v>1521</c:v>
                </c:pt>
                <c:pt idx="29">
                  <c:v>1889</c:v>
                </c:pt>
                <c:pt idx="30">
                  <c:v>3771</c:v>
                </c:pt>
                <c:pt idx="31">
                  <c:v>2827</c:v>
                </c:pt>
                <c:pt idx="32">
                  <c:v>3396</c:v>
                </c:pt>
                <c:pt idx="33">
                  <c:v>5414</c:v>
                </c:pt>
                <c:pt idx="34">
                  <c:v>1346</c:v>
                </c:pt>
                <c:pt idx="35">
                  <c:v>3692</c:v>
                </c:pt>
                <c:pt idx="36">
                  <c:v>3813</c:v>
                </c:pt>
                <c:pt idx="37">
                  <c:v>2137</c:v>
                </c:pt>
                <c:pt idx="38">
                  <c:v>3404</c:v>
                </c:pt>
                <c:pt idx="39">
                  <c:v>2948</c:v>
                </c:pt>
                <c:pt idx="40">
                  <c:v>1103</c:v>
                </c:pt>
                <c:pt idx="41">
                  <c:v>2044</c:v>
                </c:pt>
                <c:pt idx="42">
                  <c:v>3392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8A91-48D9-8980-446820387B38}"/>
            </c:ext>
          </c:extLst>
        </c:ser>
        <c:ser>
          <c:idx val="6"/>
          <c:order val="10"/>
          <c:tx>
            <c:strRef>
              <c:f>'all-level-7'!$H$1</c:f>
              <c:strCache>
                <c:ptCount val="1"/>
                <c:pt idx="0">
                  <c:v>k__Bacteria;p__Proteobacteria;__;__;__;__;__</c:v>
                </c:pt>
              </c:strCache>
            </c:strRef>
          </c:tx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'all-level-7'!$A$2:$A$44</c:f>
              <c:strCache>
                <c:ptCount val="43"/>
                <c:pt idx="0">
                  <c:v>A1</c:v>
                </c:pt>
                <c:pt idx="1">
                  <c:v>A2</c:v>
                </c:pt>
                <c:pt idx="2">
                  <c:v>A3</c:v>
                </c:pt>
                <c:pt idx="3">
                  <c:v>A4</c:v>
                </c:pt>
                <c:pt idx="4">
                  <c:v>A5</c:v>
                </c:pt>
                <c:pt idx="5">
                  <c:v>A6</c:v>
                </c:pt>
                <c:pt idx="6">
                  <c:v>A7</c:v>
                </c:pt>
                <c:pt idx="7">
                  <c:v>A8</c:v>
                </c:pt>
                <c:pt idx="8">
                  <c:v>A9</c:v>
                </c:pt>
                <c:pt idx="9">
                  <c:v>A10</c:v>
                </c:pt>
                <c:pt idx="10">
                  <c:v>B1</c:v>
                </c:pt>
                <c:pt idx="11">
                  <c:v>B2</c:v>
                </c:pt>
                <c:pt idx="12">
                  <c:v>B3</c:v>
                </c:pt>
                <c:pt idx="13">
                  <c:v>C1</c:v>
                </c:pt>
                <c:pt idx="14">
                  <c:v>C2</c:v>
                </c:pt>
                <c:pt idx="15">
                  <c:v>C3</c:v>
                </c:pt>
                <c:pt idx="16">
                  <c:v>C4</c:v>
                </c:pt>
                <c:pt idx="17">
                  <c:v>C5</c:v>
                </c:pt>
                <c:pt idx="18">
                  <c:v>D1</c:v>
                </c:pt>
                <c:pt idx="19">
                  <c:v>D2</c:v>
                </c:pt>
                <c:pt idx="20">
                  <c:v>D3</c:v>
                </c:pt>
                <c:pt idx="21">
                  <c:v>D4</c:v>
                </c:pt>
                <c:pt idx="22">
                  <c:v>D5</c:v>
                </c:pt>
                <c:pt idx="23">
                  <c:v>E1</c:v>
                </c:pt>
                <c:pt idx="24">
                  <c:v>E2</c:v>
                </c:pt>
                <c:pt idx="25">
                  <c:v>E3</c:v>
                </c:pt>
                <c:pt idx="26">
                  <c:v>E4</c:v>
                </c:pt>
                <c:pt idx="27">
                  <c:v>E6</c:v>
                </c:pt>
                <c:pt idx="28">
                  <c:v>E7</c:v>
                </c:pt>
                <c:pt idx="29">
                  <c:v>F1</c:v>
                </c:pt>
                <c:pt idx="30">
                  <c:v>F2</c:v>
                </c:pt>
                <c:pt idx="31">
                  <c:v>G1</c:v>
                </c:pt>
                <c:pt idx="32">
                  <c:v>G2</c:v>
                </c:pt>
                <c:pt idx="33">
                  <c:v>G3</c:v>
                </c:pt>
                <c:pt idx="34">
                  <c:v>G4</c:v>
                </c:pt>
                <c:pt idx="35">
                  <c:v>G5</c:v>
                </c:pt>
                <c:pt idx="36">
                  <c:v>G6</c:v>
                </c:pt>
                <c:pt idx="37">
                  <c:v>G7</c:v>
                </c:pt>
                <c:pt idx="38">
                  <c:v>G8</c:v>
                </c:pt>
                <c:pt idx="39">
                  <c:v>G9</c:v>
                </c:pt>
                <c:pt idx="40">
                  <c:v>H1</c:v>
                </c:pt>
                <c:pt idx="41">
                  <c:v>H2</c:v>
                </c:pt>
                <c:pt idx="42">
                  <c:v>H3</c:v>
                </c:pt>
              </c:strCache>
            </c:strRef>
          </c:cat>
          <c:val>
            <c:numRef>
              <c:f>'all-level-7'!$H$2:$H$44</c:f>
              <c:numCache>
                <c:formatCode>General</c:formatCode>
                <c:ptCount val="43"/>
                <c:pt idx="0">
                  <c:v>1247</c:v>
                </c:pt>
                <c:pt idx="1">
                  <c:v>953</c:v>
                </c:pt>
                <c:pt idx="2">
                  <c:v>1041</c:v>
                </c:pt>
                <c:pt idx="3">
                  <c:v>2115</c:v>
                </c:pt>
                <c:pt idx="4">
                  <c:v>354</c:v>
                </c:pt>
                <c:pt idx="5">
                  <c:v>351</c:v>
                </c:pt>
                <c:pt idx="6">
                  <c:v>1319</c:v>
                </c:pt>
                <c:pt idx="7">
                  <c:v>1945</c:v>
                </c:pt>
                <c:pt idx="8">
                  <c:v>1594</c:v>
                </c:pt>
                <c:pt idx="9">
                  <c:v>1318</c:v>
                </c:pt>
                <c:pt idx="10">
                  <c:v>1605</c:v>
                </c:pt>
                <c:pt idx="11">
                  <c:v>1854</c:v>
                </c:pt>
                <c:pt idx="12">
                  <c:v>662</c:v>
                </c:pt>
                <c:pt idx="13">
                  <c:v>2595</c:v>
                </c:pt>
                <c:pt idx="14">
                  <c:v>1568</c:v>
                </c:pt>
                <c:pt idx="15">
                  <c:v>743</c:v>
                </c:pt>
                <c:pt idx="16">
                  <c:v>604</c:v>
                </c:pt>
                <c:pt idx="17">
                  <c:v>2843</c:v>
                </c:pt>
                <c:pt idx="18">
                  <c:v>1594</c:v>
                </c:pt>
                <c:pt idx="19">
                  <c:v>1056</c:v>
                </c:pt>
                <c:pt idx="20">
                  <c:v>1888</c:v>
                </c:pt>
                <c:pt idx="21">
                  <c:v>1572</c:v>
                </c:pt>
                <c:pt idx="22">
                  <c:v>895</c:v>
                </c:pt>
                <c:pt idx="23">
                  <c:v>933</c:v>
                </c:pt>
                <c:pt idx="24">
                  <c:v>998</c:v>
                </c:pt>
                <c:pt idx="25">
                  <c:v>1538</c:v>
                </c:pt>
                <c:pt idx="26">
                  <c:v>924</c:v>
                </c:pt>
                <c:pt idx="27">
                  <c:v>1361</c:v>
                </c:pt>
                <c:pt idx="28">
                  <c:v>1337</c:v>
                </c:pt>
                <c:pt idx="29">
                  <c:v>1080</c:v>
                </c:pt>
                <c:pt idx="30">
                  <c:v>1332</c:v>
                </c:pt>
                <c:pt idx="31">
                  <c:v>1239</c:v>
                </c:pt>
                <c:pt idx="32">
                  <c:v>912</c:v>
                </c:pt>
                <c:pt idx="33">
                  <c:v>1036</c:v>
                </c:pt>
                <c:pt idx="34">
                  <c:v>549</c:v>
                </c:pt>
                <c:pt idx="35">
                  <c:v>972</c:v>
                </c:pt>
                <c:pt idx="36">
                  <c:v>1321</c:v>
                </c:pt>
                <c:pt idx="37">
                  <c:v>544</c:v>
                </c:pt>
                <c:pt idx="38">
                  <c:v>1916</c:v>
                </c:pt>
                <c:pt idx="39">
                  <c:v>1318</c:v>
                </c:pt>
                <c:pt idx="40">
                  <c:v>494</c:v>
                </c:pt>
                <c:pt idx="41">
                  <c:v>723</c:v>
                </c:pt>
                <c:pt idx="42">
                  <c:v>890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8A91-48D9-8980-446820387B38}"/>
            </c:ext>
          </c:extLst>
        </c:ser>
        <c:ser>
          <c:idx val="5"/>
          <c:order val="11"/>
          <c:tx>
            <c:strRef>
              <c:f>'all-level-7'!$G$1</c:f>
              <c:strCache>
                <c:ptCount val="1"/>
                <c:pt idx="0">
                  <c:v>k__Bacteria;p__Firmicutes;c__Clostridia;o__Clostridiales;f__Ruminococcaceae;__;__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'all-level-7'!$A$2:$A$44</c:f>
              <c:strCache>
                <c:ptCount val="43"/>
                <c:pt idx="0">
                  <c:v>A1</c:v>
                </c:pt>
                <c:pt idx="1">
                  <c:v>A2</c:v>
                </c:pt>
                <c:pt idx="2">
                  <c:v>A3</c:v>
                </c:pt>
                <c:pt idx="3">
                  <c:v>A4</c:v>
                </c:pt>
                <c:pt idx="4">
                  <c:v>A5</c:v>
                </c:pt>
                <c:pt idx="5">
                  <c:v>A6</c:v>
                </c:pt>
                <c:pt idx="6">
                  <c:v>A7</c:v>
                </c:pt>
                <c:pt idx="7">
                  <c:v>A8</c:v>
                </c:pt>
                <c:pt idx="8">
                  <c:v>A9</c:v>
                </c:pt>
                <c:pt idx="9">
                  <c:v>A10</c:v>
                </c:pt>
                <c:pt idx="10">
                  <c:v>B1</c:v>
                </c:pt>
                <c:pt idx="11">
                  <c:v>B2</c:v>
                </c:pt>
                <c:pt idx="12">
                  <c:v>B3</c:v>
                </c:pt>
                <c:pt idx="13">
                  <c:v>C1</c:v>
                </c:pt>
                <c:pt idx="14">
                  <c:v>C2</c:v>
                </c:pt>
                <c:pt idx="15">
                  <c:v>C3</c:v>
                </c:pt>
                <c:pt idx="16">
                  <c:v>C4</c:v>
                </c:pt>
                <c:pt idx="17">
                  <c:v>C5</c:v>
                </c:pt>
                <c:pt idx="18">
                  <c:v>D1</c:v>
                </c:pt>
                <c:pt idx="19">
                  <c:v>D2</c:v>
                </c:pt>
                <c:pt idx="20">
                  <c:v>D3</c:v>
                </c:pt>
                <c:pt idx="21">
                  <c:v>D4</c:v>
                </c:pt>
                <c:pt idx="22">
                  <c:v>D5</c:v>
                </c:pt>
                <c:pt idx="23">
                  <c:v>E1</c:v>
                </c:pt>
                <c:pt idx="24">
                  <c:v>E2</c:v>
                </c:pt>
                <c:pt idx="25">
                  <c:v>E3</c:v>
                </c:pt>
                <c:pt idx="26">
                  <c:v>E4</c:v>
                </c:pt>
                <c:pt idx="27">
                  <c:v>E6</c:v>
                </c:pt>
                <c:pt idx="28">
                  <c:v>E7</c:v>
                </c:pt>
                <c:pt idx="29">
                  <c:v>F1</c:v>
                </c:pt>
                <c:pt idx="30">
                  <c:v>F2</c:v>
                </c:pt>
                <c:pt idx="31">
                  <c:v>G1</c:v>
                </c:pt>
                <c:pt idx="32">
                  <c:v>G2</c:v>
                </c:pt>
                <c:pt idx="33">
                  <c:v>G3</c:v>
                </c:pt>
                <c:pt idx="34">
                  <c:v>G4</c:v>
                </c:pt>
                <c:pt idx="35">
                  <c:v>G5</c:v>
                </c:pt>
                <c:pt idx="36">
                  <c:v>G6</c:v>
                </c:pt>
                <c:pt idx="37">
                  <c:v>G7</c:v>
                </c:pt>
                <c:pt idx="38">
                  <c:v>G8</c:v>
                </c:pt>
                <c:pt idx="39">
                  <c:v>G9</c:v>
                </c:pt>
                <c:pt idx="40">
                  <c:v>H1</c:v>
                </c:pt>
                <c:pt idx="41">
                  <c:v>H2</c:v>
                </c:pt>
                <c:pt idx="42">
                  <c:v>H3</c:v>
                </c:pt>
              </c:strCache>
            </c:strRef>
          </c:cat>
          <c:val>
            <c:numRef>
              <c:f>'all-level-7'!$G$2:$G$44</c:f>
              <c:numCache>
                <c:formatCode>General</c:formatCode>
                <c:ptCount val="43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2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7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4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B-8A91-48D9-8980-446820387B38}"/>
            </c:ext>
          </c:extLst>
        </c:ser>
        <c:ser>
          <c:idx val="4"/>
          <c:order val="12"/>
          <c:tx>
            <c:strRef>
              <c:f>'all-level-7'!$F$1</c:f>
              <c:strCache>
                <c:ptCount val="1"/>
                <c:pt idx="0">
                  <c:v>k__Bacteria;p__Firmicutes;c__Clostridia;o__Clostridiales;f__Lachnospiraceae;__;__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'all-level-7'!$A$2:$A$44</c:f>
              <c:strCache>
                <c:ptCount val="43"/>
                <c:pt idx="0">
                  <c:v>A1</c:v>
                </c:pt>
                <c:pt idx="1">
                  <c:v>A2</c:v>
                </c:pt>
                <c:pt idx="2">
                  <c:v>A3</c:v>
                </c:pt>
                <c:pt idx="3">
                  <c:v>A4</c:v>
                </c:pt>
                <c:pt idx="4">
                  <c:v>A5</c:v>
                </c:pt>
                <c:pt idx="5">
                  <c:v>A6</c:v>
                </c:pt>
                <c:pt idx="6">
                  <c:v>A7</c:v>
                </c:pt>
                <c:pt idx="7">
                  <c:v>A8</c:v>
                </c:pt>
                <c:pt idx="8">
                  <c:v>A9</c:v>
                </c:pt>
                <c:pt idx="9">
                  <c:v>A10</c:v>
                </c:pt>
                <c:pt idx="10">
                  <c:v>B1</c:v>
                </c:pt>
                <c:pt idx="11">
                  <c:v>B2</c:v>
                </c:pt>
                <c:pt idx="12">
                  <c:v>B3</c:v>
                </c:pt>
                <c:pt idx="13">
                  <c:v>C1</c:v>
                </c:pt>
                <c:pt idx="14">
                  <c:v>C2</c:v>
                </c:pt>
                <c:pt idx="15">
                  <c:v>C3</c:v>
                </c:pt>
                <c:pt idx="16">
                  <c:v>C4</c:v>
                </c:pt>
                <c:pt idx="17">
                  <c:v>C5</c:v>
                </c:pt>
                <c:pt idx="18">
                  <c:v>D1</c:v>
                </c:pt>
                <c:pt idx="19">
                  <c:v>D2</c:v>
                </c:pt>
                <c:pt idx="20">
                  <c:v>D3</c:v>
                </c:pt>
                <c:pt idx="21">
                  <c:v>D4</c:v>
                </c:pt>
                <c:pt idx="22">
                  <c:v>D5</c:v>
                </c:pt>
                <c:pt idx="23">
                  <c:v>E1</c:v>
                </c:pt>
                <c:pt idx="24">
                  <c:v>E2</c:v>
                </c:pt>
                <c:pt idx="25">
                  <c:v>E3</c:v>
                </c:pt>
                <c:pt idx="26">
                  <c:v>E4</c:v>
                </c:pt>
                <c:pt idx="27">
                  <c:v>E6</c:v>
                </c:pt>
                <c:pt idx="28">
                  <c:v>E7</c:v>
                </c:pt>
                <c:pt idx="29">
                  <c:v>F1</c:v>
                </c:pt>
                <c:pt idx="30">
                  <c:v>F2</c:v>
                </c:pt>
                <c:pt idx="31">
                  <c:v>G1</c:v>
                </c:pt>
                <c:pt idx="32">
                  <c:v>G2</c:v>
                </c:pt>
                <c:pt idx="33">
                  <c:v>G3</c:v>
                </c:pt>
                <c:pt idx="34">
                  <c:v>G4</c:v>
                </c:pt>
                <c:pt idx="35">
                  <c:v>G5</c:v>
                </c:pt>
                <c:pt idx="36">
                  <c:v>G6</c:v>
                </c:pt>
                <c:pt idx="37">
                  <c:v>G7</c:v>
                </c:pt>
                <c:pt idx="38">
                  <c:v>G8</c:v>
                </c:pt>
                <c:pt idx="39">
                  <c:v>G9</c:v>
                </c:pt>
                <c:pt idx="40">
                  <c:v>H1</c:v>
                </c:pt>
                <c:pt idx="41">
                  <c:v>H2</c:v>
                </c:pt>
                <c:pt idx="42">
                  <c:v>H3</c:v>
                </c:pt>
              </c:strCache>
            </c:strRef>
          </c:cat>
          <c:val>
            <c:numRef>
              <c:f>'all-level-7'!$F$2:$F$44</c:f>
              <c:numCache>
                <c:formatCode>General</c:formatCode>
                <c:ptCount val="43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34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8A91-48D9-8980-446820387B38}"/>
            </c:ext>
          </c:extLst>
        </c:ser>
        <c:ser>
          <c:idx val="3"/>
          <c:order val="13"/>
          <c:tx>
            <c:strRef>
              <c:f>'all-level-7'!$E$1</c:f>
              <c:strCache>
                <c:ptCount val="1"/>
                <c:pt idx="0">
                  <c:v>k__Bacteria;p__Firmicutes;c__Clostridia;o__Clostridiales;__;__;__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'all-level-7'!$A$2:$A$44</c:f>
              <c:strCache>
                <c:ptCount val="43"/>
                <c:pt idx="0">
                  <c:v>A1</c:v>
                </c:pt>
                <c:pt idx="1">
                  <c:v>A2</c:v>
                </c:pt>
                <c:pt idx="2">
                  <c:v>A3</c:v>
                </c:pt>
                <c:pt idx="3">
                  <c:v>A4</c:v>
                </c:pt>
                <c:pt idx="4">
                  <c:v>A5</c:v>
                </c:pt>
                <c:pt idx="5">
                  <c:v>A6</c:v>
                </c:pt>
                <c:pt idx="6">
                  <c:v>A7</c:v>
                </c:pt>
                <c:pt idx="7">
                  <c:v>A8</c:v>
                </c:pt>
                <c:pt idx="8">
                  <c:v>A9</c:v>
                </c:pt>
                <c:pt idx="9">
                  <c:v>A10</c:v>
                </c:pt>
                <c:pt idx="10">
                  <c:v>B1</c:v>
                </c:pt>
                <c:pt idx="11">
                  <c:v>B2</c:v>
                </c:pt>
                <c:pt idx="12">
                  <c:v>B3</c:v>
                </c:pt>
                <c:pt idx="13">
                  <c:v>C1</c:v>
                </c:pt>
                <c:pt idx="14">
                  <c:v>C2</c:v>
                </c:pt>
                <c:pt idx="15">
                  <c:v>C3</c:v>
                </c:pt>
                <c:pt idx="16">
                  <c:v>C4</c:v>
                </c:pt>
                <c:pt idx="17">
                  <c:v>C5</c:v>
                </c:pt>
                <c:pt idx="18">
                  <c:v>D1</c:v>
                </c:pt>
                <c:pt idx="19">
                  <c:v>D2</c:v>
                </c:pt>
                <c:pt idx="20">
                  <c:v>D3</c:v>
                </c:pt>
                <c:pt idx="21">
                  <c:v>D4</c:v>
                </c:pt>
                <c:pt idx="22">
                  <c:v>D5</c:v>
                </c:pt>
                <c:pt idx="23">
                  <c:v>E1</c:v>
                </c:pt>
                <c:pt idx="24">
                  <c:v>E2</c:v>
                </c:pt>
                <c:pt idx="25">
                  <c:v>E3</c:v>
                </c:pt>
                <c:pt idx="26">
                  <c:v>E4</c:v>
                </c:pt>
                <c:pt idx="27">
                  <c:v>E6</c:v>
                </c:pt>
                <c:pt idx="28">
                  <c:v>E7</c:v>
                </c:pt>
                <c:pt idx="29">
                  <c:v>F1</c:v>
                </c:pt>
                <c:pt idx="30">
                  <c:v>F2</c:v>
                </c:pt>
                <c:pt idx="31">
                  <c:v>G1</c:v>
                </c:pt>
                <c:pt idx="32">
                  <c:v>G2</c:v>
                </c:pt>
                <c:pt idx="33">
                  <c:v>G3</c:v>
                </c:pt>
                <c:pt idx="34">
                  <c:v>G4</c:v>
                </c:pt>
                <c:pt idx="35">
                  <c:v>G5</c:v>
                </c:pt>
                <c:pt idx="36">
                  <c:v>G6</c:v>
                </c:pt>
                <c:pt idx="37">
                  <c:v>G7</c:v>
                </c:pt>
                <c:pt idx="38">
                  <c:v>G8</c:v>
                </c:pt>
                <c:pt idx="39">
                  <c:v>G9</c:v>
                </c:pt>
                <c:pt idx="40">
                  <c:v>H1</c:v>
                </c:pt>
                <c:pt idx="41">
                  <c:v>H2</c:v>
                </c:pt>
                <c:pt idx="42">
                  <c:v>H3</c:v>
                </c:pt>
              </c:strCache>
            </c:strRef>
          </c:cat>
          <c:val>
            <c:numRef>
              <c:f>'all-level-7'!$E$2:$E$44</c:f>
              <c:numCache>
                <c:formatCode>General</c:formatCode>
                <c:ptCount val="43"/>
                <c:pt idx="0">
                  <c:v>0</c:v>
                </c:pt>
                <c:pt idx="1">
                  <c:v>49</c:v>
                </c:pt>
                <c:pt idx="2">
                  <c:v>0</c:v>
                </c:pt>
                <c:pt idx="3">
                  <c:v>481</c:v>
                </c:pt>
                <c:pt idx="4">
                  <c:v>6</c:v>
                </c:pt>
                <c:pt idx="5">
                  <c:v>31</c:v>
                </c:pt>
                <c:pt idx="6">
                  <c:v>17</c:v>
                </c:pt>
                <c:pt idx="7">
                  <c:v>0</c:v>
                </c:pt>
                <c:pt idx="8">
                  <c:v>0</c:v>
                </c:pt>
                <c:pt idx="9">
                  <c:v>13</c:v>
                </c:pt>
                <c:pt idx="10">
                  <c:v>0</c:v>
                </c:pt>
                <c:pt idx="11">
                  <c:v>65</c:v>
                </c:pt>
                <c:pt idx="12">
                  <c:v>7</c:v>
                </c:pt>
                <c:pt idx="13">
                  <c:v>0</c:v>
                </c:pt>
                <c:pt idx="14">
                  <c:v>0</c:v>
                </c:pt>
                <c:pt idx="15">
                  <c:v>7</c:v>
                </c:pt>
                <c:pt idx="16">
                  <c:v>102</c:v>
                </c:pt>
                <c:pt idx="17">
                  <c:v>16</c:v>
                </c:pt>
                <c:pt idx="18">
                  <c:v>12</c:v>
                </c:pt>
                <c:pt idx="19">
                  <c:v>7</c:v>
                </c:pt>
                <c:pt idx="20">
                  <c:v>32</c:v>
                </c:pt>
                <c:pt idx="21">
                  <c:v>18</c:v>
                </c:pt>
                <c:pt idx="22">
                  <c:v>4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5</c:v>
                </c:pt>
                <c:pt idx="27">
                  <c:v>5</c:v>
                </c:pt>
                <c:pt idx="28">
                  <c:v>4</c:v>
                </c:pt>
                <c:pt idx="29">
                  <c:v>6</c:v>
                </c:pt>
                <c:pt idx="30">
                  <c:v>0</c:v>
                </c:pt>
                <c:pt idx="31">
                  <c:v>10</c:v>
                </c:pt>
                <c:pt idx="32">
                  <c:v>0</c:v>
                </c:pt>
                <c:pt idx="33">
                  <c:v>0</c:v>
                </c:pt>
                <c:pt idx="34">
                  <c:v>6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2</c:v>
                </c:pt>
                <c:pt idx="40">
                  <c:v>0</c:v>
                </c:pt>
                <c:pt idx="41">
                  <c:v>348</c:v>
                </c:pt>
                <c:pt idx="4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D-8A91-48D9-8980-446820387B38}"/>
            </c:ext>
          </c:extLst>
        </c:ser>
        <c:ser>
          <c:idx val="2"/>
          <c:order val="14"/>
          <c:tx>
            <c:strRef>
              <c:f>'all-level-7'!$D$1</c:f>
              <c:strCache>
                <c:ptCount val="1"/>
                <c:pt idx="0">
                  <c:v>k__Bacteria;p__Firmicutes;__;__;__;__;__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'all-level-7'!$A$2:$A$44</c:f>
              <c:strCache>
                <c:ptCount val="43"/>
                <c:pt idx="0">
                  <c:v>A1</c:v>
                </c:pt>
                <c:pt idx="1">
                  <c:v>A2</c:v>
                </c:pt>
                <c:pt idx="2">
                  <c:v>A3</c:v>
                </c:pt>
                <c:pt idx="3">
                  <c:v>A4</c:v>
                </c:pt>
                <c:pt idx="4">
                  <c:v>A5</c:v>
                </c:pt>
                <c:pt idx="5">
                  <c:v>A6</c:v>
                </c:pt>
                <c:pt idx="6">
                  <c:v>A7</c:v>
                </c:pt>
                <c:pt idx="7">
                  <c:v>A8</c:v>
                </c:pt>
                <c:pt idx="8">
                  <c:v>A9</c:v>
                </c:pt>
                <c:pt idx="9">
                  <c:v>A10</c:v>
                </c:pt>
                <c:pt idx="10">
                  <c:v>B1</c:v>
                </c:pt>
                <c:pt idx="11">
                  <c:v>B2</c:v>
                </c:pt>
                <c:pt idx="12">
                  <c:v>B3</c:v>
                </c:pt>
                <c:pt idx="13">
                  <c:v>C1</c:v>
                </c:pt>
                <c:pt idx="14">
                  <c:v>C2</c:v>
                </c:pt>
                <c:pt idx="15">
                  <c:v>C3</c:v>
                </c:pt>
                <c:pt idx="16">
                  <c:v>C4</c:v>
                </c:pt>
                <c:pt idx="17">
                  <c:v>C5</c:v>
                </c:pt>
                <c:pt idx="18">
                  <c:v>D1</c:v>
                </c:pt>
                <c:pt idx="19">
                  <c:v>D2</c:v>
                </c:pt>
                <c:pt idx="20">
                  <c:v>D3</c:v>
                </c:pt>
                <c:pt idx="21">
                  <c:v>D4</c:v>
                </c:pt>
                <c:pt idx="22">
                  <c:v>D5</c:v>
                </c:pt>
                <c:pt idx="23">
                  <c:v>E1</c:v>
                </c:pt>
                <c:pt idx="24">
                  <c:v>E2</c:v>
                </c:pt>
                <c:pt idx="25">
                  <c:v>E3</c:v>
                </c:pt>
                <c:pt idx="26">
                  <c:v>E4</c:v>
                </c:pt>
                <c:pt idx="27">
                  <c:v>E6</c:v>
                </c:pt>
                <c:pt idx="28">
                  <c:v>E7</c:v>
                </c:pt>
                <c:pt idx="29">
                  <c:v>F1</c:v>
                </c:pt>
                <c:pt idx="30">
                  <c:v>F2</c:v>
                </c:pt>
                <c:pt idx="31">
                  <c:v>G1</c:v>
                </c:pt>
                <c:pt idx="32">
                  <c:v>G2</c:v>
                </c:pt>
                <c:pt idx="33">
                  <c:v>G3</c:v>
                </c:pt>
                <c:pt idx="34">
                  <c:v>G4</c:v>
                </c:pt>
                <c:pt idx="35">
                  <c:v>G5</c:v>
                </c:pt>
                <c:pt idx="36">
                  <c:v>G6</c:v>
                </c:pt>
                <c:pt idx="37">
                  <c:v>G7</c:v>
                </c:pt>
                <c:pt idx="38">
                  <c:v>G8</c:v>
                </c:pt>
                <c:pt idx="39">
                  <c:v>G9</c:v>
                </c:pt>
                <c:pt idx="40">
                  <c:v>H1</c:v>
                </c:pt>
                <c:pt idx="41">
                  <c:v>H2</c:v>
                </c:pt>
                <c:pt idx="42">
                  <c:v>H3</c:v>
                </c:pt>
              </c:strCache>
            </c:strRef>
          </c:cat>
          <c:val>
            <c:numRef>
              <c:f>'all-level-7'!$D$2:$D$44</c:f>
              <c:numCache>
                <c:formatCode>General</c:formatCode>
                <c:ptCount val="43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14</c:v>
                </c:pt>
                <c:pt idx="4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8A91-48D9-8980-446820387B38}"/>
            </c:ext>
          </c:extLst>
        </c:ser>
        <c:ser>
          <c:idx val="1"/>
          <c:order val="15"/>
          <c:tx>
            <c:strRef>
              <c:f>'all-level-7'!$C$1</c:f>
              <c:strCache>
                <c:ptCount val="1"/>
                <c:pt idx="0">
                  <c:v>k__Bacteria;p__Bacteroidetes;__;__;__;__;__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'all-level-7'!$A$2:$A$44</c:f>
              <c:strCache>
                <c:ptCount val="43"/>
                <c:pt idx="0">
                  <c:v>A1</c:v>
                </c:pt>
                <c:pt idx="1">
                  <c:v>A2</c:v>
                </c:pt>
                <c:pt idx="2">
                  <c:v>A3</c:v>
                </c:pt>
                <c:pt idx="3">
                  <c:v>A4</c:v>
                </c:pt>
                <c:pt idx="4">
                  <c:v>A5</c:v>
                </c:pt>
                <c:pt idx="5">
                  <c:v>A6</c:v>
                </c:pt>
                <c:pt idx="6">
                  <c:v>A7</c:v>
                </c:pt>
                <c:pt idx="7">
                  <c:v>A8</c:v>
                </c:pt>
                <c:pt idx="8">
                  <c:v>A9</c:v>
                </c:pt>
                <c:pt idx="9">
                  <c:v>A10</c:v>
                </c:pt>
                <c:pt idx="10">
                  <c:v>B1</c:v>
                </c:pt>
                <c:pt idx="11">
                  <c:v>B2</c:v>
                </c:pt>
                <c:pt idx="12">
                  <c:v>B3</c:v>
                </c:pt>
                <c:pt idx="13">
                  <c:v>C1</c:v>
                </c:pt>
                <c:pt idx="14">
                  <c:v>C2</c:v>
                </c:pt>
                <c:pt idx="15">
                  <c:v>C3</c:v>
                </c:pt>
                <c:pt idx="16">
                  <c:v>C4</c:v>
                </c:pt>
                <c:pt idx="17">
                  <c:v>C5</c:v>
                </c:pt>
                <c:pt idx="18">
                  <c:v>D1</c:v>
                </c:pt>
                <c:pt idx="19">
                  <c:v>D2</c:v>
                </c:pt>
                <c:pt idx="20">
                  <c:v>D3</c:v>
                </c:pt>
                <c:pt idx="21">
                  <c:v>D4</c:v>
                </c:pt>
                <c:pt idx="22">
                  <c:v>D5</c:v>
                </c:pt>
                <c:pt idx="23">
                  <c:v>E1</c:v>
                </c:pt>
                <c:pt idx="24">
                  <c:v>E2</c:v>
                </c:pt>
                <c:pt idx="25">
                  <c:v>E3</c:v>
                </c:pt>
                <c:pt idx="26">
                  <c:v>E4</c:v>
                </c:pt>
                <c:pt idx="27">
                  <c:v>E6</c:v>
                </c:pt>
                <c:pt idx="28">
                  <c:v>E7</c:v>
                </c:pt>
                <c:pt idx="29">
                  <c:v>F1</c:v>
                </c:pt>
                <c:pt idx="30">
                  <c:v>F2</c:v>
                </c:pt>
                <c:pt idx="31">
                  <c:v>G1</c:v>
                </c:pt>
                <c:pt idx="32">
                  <c:v>G2</c:v>
                </c:pt>
                <c:pt idx="33">
                  <c:v>G3</c:v>
                </c:pt>
                <c:pt idx="34">
                  <c:v>G4</c:v>
                </c:pt>
                <c:pt idx="35">
                  <c:v>G5</c:v>
                </c:pt>
                <c:pt idx="36">
                  <c:v>G6</c:v>
                </c:pt>
                <c:pt idx="37">
                  <c:v>G7</c:v>
                </c:pt>
                <c:pt idx="38">
                  <c:v>G8</c:v>
                </c:pt>
                <c:pt idx="39">
                  <c:v>G9</c:v>
                </c:pt>
                <c:pt idx="40">
                  <c:v>H1</c:v>
                </c:pt>
                <c:pt idx="41">
                  <c:v>H2</c:v>
                </c:pt>
                <c:pt idx="42">
                  <c:v>H3</c:v>
                </c:pt>
              </c:strCache>
            </c:strRef>
          </c:cat>
          <c:val>
            <c:numRef>
              <c:f>'all-level-7'!$C$2:$C$44</c:f>
              <c:numCache>
                <c:formatCode>General</c:formatCode>
                <c:ptCount val="43"/>
                <c:pt idx="0">
                  <c:v>0</c:v>
                </c:pt>
                <c:pt idx="1">
                  <c:v>46</c:v>
                </c:pt>
                <c:pt idx="2">
                  <c:v>0</c:v>
                </c:pt>
                <c:pt idx="3">
                  <c:v>43</c:v>
                </c:pt>
                <c:pt idx="4">
                  <c:v>15</c:v>
                </c:pt>
                <c:pt idx="5">
                  <c:v>18</c:v>
                </c:pt>
                <c:pt idx="6">
                  <c:v>12</c:v>
                </c:pt>
                <c:pt idx="7">
                  <c:v>2</c:v>
                </c:pt>
                <c:pt idx="8">
                  <c:v>0</c:v>
                </c:pt>
                <c:pt idx="9">
                  <c:v>14</c:v>
                </c:pt>
                <c:pt idx="10">
                  <c:v>3</c:v>
                </c:pt>
                <c:pt idx="11">
                  <c:v>0</c:v>
                </c:pt>
                <c:pt idx="12">
                  <c:v>21</c:v>
                </c:pt>
                <c:pt idx="13">
                  <c:v>2</c:v>
                </c:pt>
                <c:pt idx="14">
                  <c:v>0</c:v>
                </c:pt>
                <c:pt idx="15">
                  <c:v>9</c:v>
                </c:pt>
                <c:pt idx="16">
                  <c:v>14</c:v>
                </c:pt>
                <c:pt idx="17">
                  <c:v>3</c:v>
                </c:pt>
                <c:pt idx="18">
                  <c:v>0</c:v>
                </c:pt>
                <c:pt idx="19">
                  <c:v>2</c:v>
                </c:pt>
                <c:pt idx="20">
                  <c:v>8</c:v>
                </c:pt>
                <c:pt idx="21">
                  <c:v>6</c:v>
                </c:pt>
                <c:pt idx="22">
                  <c:v>0</c:v>
                </c:pt>
                <c:pt idx="23">
                  <c:v>4</c:v>
                </c:pt>
                <c:pt idx="24">
                  <c:v>2</c:v>
                </c:pt>
                <c:pt idx="25">
                  <c:v>0</c:v>
                </c:pt>
                <c:pt idx="26">
                  <c:v>0</c:v>
                </c:pt>
                <c:pt idx="27">
                  <c:v>6</c:v>
                </c:pt>
                <c:pt idx="28">
                  <c:v>0</c:v>
                </c:pt>
                <c:pt idx="29">
                  <c:v>39</c:v>
                </c:pt>
                <c:pt idx="30">
                  <c:v>14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8</c:v>
                </c:pt>
                <c:pt idx="35">
                  <c:v>0</c:v>
                </c:pt>
                <c:pt idx="36">
                  <c:v>9</c:v>
                </c:pt>
                <c:pt idx="37">
                  <c:v>5</c:v>
                </c:pt>
                <c:pt idx="38">
                  <c:v>0</c:v>
                </c:pt>
                <c:pt idx="39">
                  <c:v>14</c:v>
                </c:pt>
                <c:pt idx="40">
                  <c:v>5</c:v>
                </c:pt>
                <c:pt idx="41">
                  <c:v>20</c:v>
                </c:pt>
                <c:pt idx="4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F-8A91-48D9-8980-446820387B38}"/>
            </c:ext>
          </c:extLst>
        </c:ser>
        <c:ser>
          <c:idx val="0"/>
          <c:order val="16"/>
          <c:tx>
            <c:strRef>
              <c:f>'all-level-7'!$B$1</c:f>
              <c:strCache>
                <c:ptCount val="1"/>
                <c:pt idx="0">
                  <c:v>k__Bacteria;__;__;__;__;__;__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'all-level-7'!$A$2:$A$44</c:f>
              <c:strCache>
                <c:ptCount val="43"/>
                <c:pt idx="0">
                  <c:v>A1</c:v>
                </c:pt>
                <c:pt idx="1">
                  <c:v>A2</c:v>
                </c:pt>
                <c:pt idx="2">
                  <c:v>A3</c:v>
                </c:pt>
                <c:pt idx="3">
                  <c:v>A4</c:v>
                </c:pt>
                <c:pt idx="4">
                  <c:v>A5</c:v>
                </c:pt>
                <c:pt idx="5">
                  <c:v>A6</c:v>
                </c:pt>
                <c:pt idx="6">
                  <c:v>A7</c:v>
                </c:pt>
                <c:pt idx="7">
                  <c:v>A8</c:v>
                </c:pt>
                <c:pt idx="8">
                  <c:v>A9</c:v>
                </c:pt>
                <c:pt idx="9">
                  <c:v>A10</c:v>
                </c:pt>
                <c:pt idx="10">
                  <c:v>B1</c:v>
                </c:pt>
                <c:pt idx="11">
                  <c:v>B2</c:v>
                </c:pt>
                <c:pt idx="12">
                  <c:v>B3</c:v>
                </c:pt>
                <c:pt idx="13">
                  <c:v>C1</c:v>
                </c:pt>
                <c:pt idx="14">
                  <c:v>C2</c:v>
                </c:pt>
                <c:pt idx="15">
                  <c:v>C3</c:v>
                </c:pt>
                <c:pt idx="16">
                  <c:v>C4</c:v>
                </c:pt>
                <c:pt idx="17">
                  <c:v>C5</c:v>
                </c:pt>
                <c:pt idx="18">
                  <c:v>D1</c:v>
                </c:pt>
                <c:pt idx="19">
                  <c:v>D2</c:v>
                </c:pt>
                <c:pt idx="20">
                  <c:v>D3</c:v>
                </c:pt>
                <c:pt idx="21">
                  <c:v>D4</c:v>
                </c:pt>
                <c:pt idx="22">
                  <c:v>D5</c:v>
                </c:pt>
                <c:pt idx="23">
                  <c:v>E1</c:v>
                </c:pt>
                <c:pt idx="24">
                  <c:v>E2</c:v>
                </c:pt>
                <c:pt idx="25">
                  <c:v>E3</c:v>
                </c:pt>
                <c:pt idx="26">
                  <c:v>E4</c:v>
                </c:pt>
                <c:pt idx="27">
                  <c:v>E6</c:v>
                </c:pt>
                <c:pt idx="28">
                  <c:v>E7</c:v>
                </c:pt>
                <c:pt idx="29">
                  <c:v>F1</c:v>
                </c:pt>
                <c:pt idx="30">
                  <c:v>F2</c:v>
                </c:pt>
                <c:pt idx="31">
                  <c:v>G1</c:v>
                </c:pt>
                <c:pt idx="32">
                  <c:v>G2</c:v>
                </c:pt>
                <c:pt idx="33">
                  <c:v>G3</c:v>
                </c:pt>
                <c:pt idx="34">
                  <c:v>G4</c:v>
                </c:pt>
                <c:pt idx="35">
                  <c:v>G5</c:v>
                </c:pt>
                <c:pt idx="36">
                  <c:v>G6</c:v>
                </c:pt>
                <c:pt idx="37">
                  <c:v>G7</c:v>
                </c:pt>
                <c:pt idx="38">
                  <c:v>G8</c:v>
                </c:pt>
                <c:pt idx="39">
                  <c:v>G9</c:v>
                </c:pt>
                <c:pt idx="40">
                  <c:v>H1</c:v>
                </c:pt>
                <c:pt idx="41">
                  <c:v>H2</c:v>
                </c:pt>
                <c:pt idx="42">
                  <c:v>H3</c:v>
                </c:pt>
              </c:strCache>
            </c:strRef>
          </c:cat>
          <c:val>
            <c:numRef>
              <c:f>'all-level-7'!$B$2:$B$44</c:f>
              <c:numCache>
                <c:formatCode>General</c:formatCode>
                <c:ptCount val="43"/>
                <c:pt idx="0">
                  <c:v>3220</c:v>
                </c:pt>
                <c:pt idx="1">
                  <c:v>1019</c:v>
                </c:pt>
                <c:pt idx="2">
                  <c:v>3329</c:v>
                </c:pt>
                <c:pt idx="3">
                  <c:v>1145</c:v>
                </c:pt>
                <c:pt idx="4">
                  <c:v>1949</c:v>
                </c:pt>
                <c:pt idx="5">
                  <c:v>1125</c:v>
                </c:pt>
                <c:pt idx="6">
                  <c:v>254</c:v>
                </c:pt>
                <c:pt idx="7">
                  <c:v>701</c:v>
                </c:pt>
                <c:pt idx="8">
                  <c:v>510</c:v>
                </c:pt>
                <c:pt idx="9">
                  <c:v>323</c:v>
                </c:pt>
                <c:pt idx="10">
                  <c:v>1686</c:v>
                </c:pt>
                <c:pt idx="11">
                  <c:v>366</c:v>
                </c:pt>
                <c:pt idx="12">
                  <c:v>2444</c:v>
                </c:pt>
                <c:pt idx="13">
                  <c:v>151</c:v>
                </c:pt>
                <c:pt idx="14">
                  <c:v>60</c:v>
                </c:pt>
                <c:pt idx="15">
                  <c:v>1439</c:v>
                </c:pt>
                <c:pt idx="16">
                  <c:v>382</c:v>
                </c:pt>
                <c:pt idx="17">
                  <c:v>212</c:v>
                </c:pt>
                <c:pt idx="18">
                  <c:v>508</c:v>
                </c:pt>
                <c:pt idx="19">
                  <c:v>531</c:v>
                </c:pt>
                <c:pt idx="20">
                  <c:v>619</c:v>
                </c:pt>
                <c:pt idx="21">
                  <c:v>4646</c:v>
                </c:pt>
                <c:pt idx="22">
                  <c:v>414</c:v>
                </c:pt>
                <c:pt idx="23">
                  <c:v>1555</c:v>
                </c:pt>
                <c:pt idx="24">
                  <c:v>198</c:v>
                </c:pt>
                <c:pt idx="25">
                  <c:v>55</c:v>
                </c:pt>
                <c:pt idx="26">
                  <c:v>6091</c:v>
                </c:pt>
                <c:pt idx="27">
                  <c:v>2360</c:v>
                </c:pt>
                <c:pt idx="28">
                  <c:v>3216</c:v>
                </c:pt>
                <c:pt idx="29">
                  <c:v>1219</c:v>
                </c:pt>
                <c:pt idx="30">
                  <c:v>315</c:v>
                </c:pt>
                <c:pt idx="31">
                  <c:v>1786</c:v>
                </c:pt>
                <c:pt idx="32">
                  <c:v>558</c:v>
                </c:pt>
                <c:pt idx="33">
                  <c:v>140</c:v>
                </c:pt>
                <c:pt idx="34">
                  <c:v>2687</c:v>
                </c:pt>
                <c:pt idx="35">
                  <c:v>656</c:v>
                </c:pt>
                <c:pt idx="36">
                  <c:v>295</c:v>
                </c:pt>
                <c:pt idx="37">
                  <c:v>3657</c:v>
                </c:pt>
                <c:pt idx="38">
                  <c:v>584</c:v>
                </c:pt>
                <c:pt idx="39">
                  <c:v>3187</c:v>
                </c:pt>
                <c:pt idx="40">
                  <c:v>3713</c:v>
                </c:pt>
                <c:pt idx="41">
                  <c:v>3094</c:v>
                </c:pt>
                <c:pt idx="42">
                  <c:v>1787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0-8A91-48D9-8980-446820387B3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5"/>
        <c:overlap val="100"/>
        <c:axId val="593293680"/>
        <c:axId val="593292696"/>
      </c:barChart>
      <c:catAx>
        <c:axId val="5932936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93292696"/>
        <c:crosses val="autoZero"/>
        <c:auto val="1"/>
        <c:lblAlgn val="ctr"/>
        <c:lblOffset val="100"/>
        <c:noMultiLvlLbl val="0"/>
      </c:catAx>
      <c:valAx>
        <c:axId val="5932926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932936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Sea Urchin</a:t>
            </a:r>
            <a:r>
              <a:rPr lang="en-US" baseline="0"/>
              <a:t> Collected by Size &amp; Municipality in Puerto Rico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stacked"/>
        <c:varyColors val="0"/>
        <c:ser>
          <c:idx val="5"/>
          <c:order val="0"/>
          <c:tx>
            <c:strRef>
              <c:f>Collection!$B$1</c:f>
              <c:strCache>
                <c:ptCount val="1"/>
                <c:pt idx="0">
                  <c:v>1.5 in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Collection!$A$2:$A$9</c:f>
              <c:strCache>
                <c:ptCount val="8"/>
                <c:pt idx="0">
                  <c:v>Rincon</c:v>
                </c:pt>
                <c:pt idx="1">
                  <c:v>Ponce</c:v>
                </c:pt>
                <c:pt idx="2">
                  <c:v>Luquillo</c:v>
                </c:pt>
                <c:pt idx="3">
                  <c:v>Isabela</c:v>
                </c:pt>
                <c:pt idx="4">
                  <c:v>Guayama</c:v>
                </c:pt>
                <c:pt idx="5">
                  <c:v>Guanica</c:v>
                </c:pt>
                <c:pt idx="6">
                  <c:v>Culebra</c:v>
                </c:pt>
                <c:pt idx="7">
                  <c:v>Ceiba</c:v>
                </c:pt>
              </c:strCache>
            </c:strRef>
          </c:cat>
          <c:val>
            <c:numRef>
              <c:f>Collection!$B$2:$B$9</c:f>
              <c:numCache>
                <c:formatCode>General</c:formatCode>
                <c:ptCount val="8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0</c:v>
                </c:pt>
                <c:pt idx="7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C3B-4BC4-8836-A350B1520E22}"/>
            </c:ext>
          </c:extLst>
        </c:ser>
        <c:ser>
          <c:idx val="0"/>
          <c:order val="1"/>
          <c:tx>
            <c:strRef>
              <c:f>Collection!$C$1</c:f>
              <c:strCache>
                <c:ptCount val="1"/>
                <c:pt idx="0">
                  <c:v>2 in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Collection!$A$2:$A$9</c:f>
              <c:strCache>
                <c:ptCount val="8"/>
                <c:pt idx="0">
                  <c:v>Rincon</c:v>
                </c:pt>
                <c:pt idx="1">
                  <c:v>Ponce</c:v>
                </c:pt>
                <c:pt idx="2">
                  <c:v>Luquillo</c:v>
                </c:pt>
                <c:pt idx="3">
                  <c:v>Isabela</c:v>
                </c:pt>
                <c:pt idx="4">
                  <c:v>Guayama</c:v>
                </c:pt>
                <c:pt idx="5">
                  <c:v>Guanica</c:v>
                </c:pt>
                <c:pt idx="6">
                  <c:v>Culebra</c:v>
                </c:pt>
                <c:pt idx="7">
                  <c:v>Ceiba</c:v>
                </c:pt>
              </c:strCache>
            </c:strRef>
          </c:cat>
          <c:val>
            <c:numRef>
              <c:f>Collection!$C$2:$C$9</c:f>
              <c:numCache>
                <c:formatCode>General</c:formatCode>
                <c:ptCount val="8"/>
                <c:pt idx="0">
                  <c:v>1</c:v>
                </c:pt>
                <c:pt idx="1">
                  <c:v>1</c:v>
                </c:pt>
                <c:pt idx="2">
                  <c:v>0</c:v>
                </c:pt>
                <c:pt idx="3">
                  <c:v>0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C3B-4BC4-8836-A350B1520E22}"/>
            </c:ext>
          </c:extLst>
        </c:ser>
        <c:ser>
          <c:idx val="1"/>
          <c:order val="2"/>
          <c:tx>
            <c:strRef>
              <c:f>Collection!$D$1</c:f>
              <c:strCache>
                <c:ptCount val="1"/>
                <c:pt idx="0">
                  <c:v>2.5 in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Collection!$A$2:$A$9</c:f>
              <c:strCache>
                <c:ptCount val="8"/>
                <c:pt idx="0">
                  <c:v>Rincon</c:v>
                </c:pt>
                <c:pt idx="1">
                  <c:v>Ponce</c:v>
                </c:pt>
                <c:pt idx="2">
                  <c:v>Luquillo</c:v>
                </c:pt>
                <c:pt idx="3">
                  <c:v>Isabela</c:v>
                </c:pt>
                <c:pt idx="4">
                  <c:v>Guayama</c:v>
                </c:pt>
                <c:pt idx="5">
                  <c:v>Guanica</c:v>
                </c:pt>
                <c:pt idx="6">
                  <c:v>Culebra</c:v>
                </c:pt>
                <c:pt idx="7">
                  <c:v>Ceiba</c:v>
                </c:pt>
              </c:strCache>
            </c:strRef>
          </c:cat>
          <c:val>
            <c:numRef>
              <c:f>Collection!$D$2:$D$9</c:f>
              <c:numCache>
                <c:formatCode>General</c:formatCode>
                <c:ptCount val="8"/>
                <c:pt idx="0">
                  <c:v>2</c:v>
                </c:pt>
                <c:pt idx="1">
                  <c:v>0</c:v>
                </c:pt>
                <c:pt idx="2">
                  <c:v>3</c:v>
                </c:pt>
                <c:pt idx="3">
                  <c:v>1</c:v>
                </c:pt>
                <c:pt idx="4">
                  <c:v>1</c:v>
                </c:pt>
                <c:pt idx="5">
                  <c:v>0</c:v>
                </c:pt>
                <c:pt idx="6">
                  <c:v>0</c:v>
                </c:pt>
                <c:pt idx="7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C3B-4BC4-8836-A350B1520E22}"/>
            </c:ext>
          </c:extLst>
        </c:ser>
        <c:ser>
          <c:idx val="2"/>
          <c:order val="3"/>
          <c:tx>
            <c:strRef>
              <c:f>Collection!$E$1</c:f>
              <c:strCache>
                <c:ptCount val="1"/>
                <c:pt idx="0">
                  <c:v>3 in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Collection!$A$2:$A$9</c:f>
              <c:strCache>
                <c:ptCount val="8"/>
                <c:pt idx="0">
                  <c:v>Rincon</c:v>
                </c:pt>
                <c:pt idx="1">
                  <c:v>Ponce</c:v>
                </c:pt>
                <c:pt idx="2">
                  <c:v>Luquillo</c:v>
                </c:pt>
                <c:pt idx="3">
                  <c:v>Isabela</c:v>
                </c:pt>
                <c:pt idx="4">
                  <c:v>Guayama</c:v>
                </c:pt>
                <c:pt idx="5">
                  <c:v>Guanica</c:v>
                </c:pt>
                <c:pt idx="6">
                  <c:v>Culebra</c:v>
                </c:pt>
                <c:pt idx="7">
                  <c:v>Ceiba</c:v>
                </c:pt>
              </c:strCache>
            </c:strRef>
          </c:cat>
          <c:val>
            <c:numRef>
              <c:f>Collection!$E$2:$E$9</c:f>
              <c:numCache>
                <c:formatCode>General</c:formatCode>
                <c:ptCount val="8"/>
                <c:pt idx="0">
                  <c:v>4</c:v>
                </c:pt>
                <c:pt idx="1">
                  <c:v>3</c:v>
                </c:pt>
                <c:pt idx="2">
                  <c:v>1</c:v>
                </c:pt>
                <c:pt idx="3">
                  <c:v>2</c:v>
                </c:pt>
                <c:pt idx="4">
                  <c:v>0</c:v>
                </c:pt>
                <c:pt idx="5">
                  <c:v>1</c:v>
                </c:pt>
                <c:pt idx="6">
                  <c:v>4</c:v>
                </c:pt>
                <c:pt idx="7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BC3B-4BC4-8836-A350B1520E22}"/>
            </c:ext>
          </c:extLst>
        </c:ser>
        <c:ser>
          <c:idx val="3"/>
          <c:order val="4"/>
          <c:tx>
            <c:strRef>
              <c:f>Collection!$F$1</c:f>
              <c:strCache>
                <c:ptCount val="1"/>
                <c:pt idx="0">
                  <c:v>3.5 in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Collection!$A$2:$A$9</c:f>
              <c:strCache>
                <c:ptCount val="8"/>
                <c:pt idx="0">
                  <c:v>Rincon</c:v>
                </c:pt>
                <c:pt idx="1">
                  <c:v>Ponce</c:v>
                </c:pt>
                <c:pt idx="2">
                  <c:v>Luquillo</c:v>
                </c:pt>
                <c:pt idx="3">
                  <c:v>Isabela</c:v>
                </c:pt>
                <c:pt idx="4">
                  <c:v>Guayama</c:v>
                </c:pt>
                <c:pt idx="5">
                  <c:v>Guanica</c:v>
                </c:pt>
                <c:pt idx="6">
                  <c:v>Culebra</c:v>
                </c:pt>
                <c:pt idx="7">
                  <c:v>Ceiba</c:v>
                </c:pt>
              </c:strCache>
            </c:strRef>
          </c:cat>
          <c:val>
            <c:numRef>
              <c:f>Collection!$F$2:$F$9</c:f>
              <c:numCache>
                <c:formatCode>General</c:formatCode>
                <c:ptCount val="8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2</c:v>
                </c:pt>
                <c:pt idx="7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BC3B-4BC4-8836-A350B1520E22}"/>
            </c:ext>
          </c:extLst>
        </c:ser>
        <c:ser>
          <c:idx val="4"/>
          <c:order val="5"/>
          <c:tx>
            <c:strRef>
              <c:f>Collection!$G$1</c:f>
              <c:strCache>
                <c:ptCount val="1"/>
                <c:pt idx="0">
                  <c:v>4.5 in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Collection!$A$2:$A$9</c:f>
              <c:strCache>
                <c:ptCount val="8"/>
                <c:pt idx="0">
                  <c:v>Rincon</c:v>
                </c:pt>
                <c:pt idx="1">
                  <c:v>Ponce</c:v>
                </c:pt>
                <c:pt idx="2">
                  <c:v>Luquillo</c:v>
                </c:pt>
                <c:pt idx="3">
                  <c:v>Isabela</c:v>
                </c:pt>
                <c:pt idx="4">
                  <c:v>Guayama</c:v>
                </c:pt>
                <c:pt idx="5">
                  <c:v>Guanica</c:v>
                </c:pt>
                <c:pt idx="6">
                  <c:v>Culebra</c:v>
                </c:pt>
                <c:pt idx="7">
                  <c:v>Ceiba</c:v>
                </c:pt>
              </c:strCache>
            </c:strRef>
          </c:cat>
          <c:val>
            <c:numRef>
              <c:f>Collection!$G$2:$G$9</c:f>
              <c:numCache>
                <c:formatCode>General</c:formatCode>
                <c:ptCount val="8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1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BC3B-4BC4-8836-A350B1520E2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473471760"/>
        <c:axId val="473466184"/>
      </c:barChart>
      <c:catAx>
        <c:axId val="47347176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73466184"/>
        <c:crosses val="autoZero"/>
        <c:auto val="1"/>
        <c:lblAlgn val="ctr"/>
        <c:lblOffset val="100"/>
        <c:noMultiLvlLbl val="0"/>
      </c:catAx>
      <c:valAx>
        <c:axId val="47346618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73471760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dTable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FrequencyHistogram!$B$1</c:f>
              <c:strCache>
                <c:ptCount val="1"/>
                <c:pt idx="0">
                  <c:v>Amount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FrequencyHistogram!$A$2:$A$7</c:f>
              <c:strCache>
                <c:ptCount val="6"/>
                <c:pt idx="0">
                  <c:v>1.5 in</c:v>
                </c:pt>
                <c:pt idx="1">
                  <c:v>2 in</c:v>
                </c:pt>
                <c:pt idx="2">
                  <c:v>2.5 in</c:v>
                </c:pt>
                <c:pt idx="3">
                  <c:v>3 in</c:v>
                </c:pt>
                <c:pt idx="4">
                  <c:v>3.5 in</c:v>
                </c:pt>
                <c:pt idx="5">
                  <c:v>4.5 in</c:v>
                </c:pt>
              </c:strCache>
            </c:strRef>
          </c:cat>
          <c:val>
            <c:numRef>
              <c:f>FrequencyHistogram!$B$2:$B$7</c:f>
              <c:numCache>
                <c:formatCode>General</c:formatCode>
                <c:ptCount val="6"/>
                <c:pt idx="0">
                  <c:v>3</c:v>
                </c:pt>
                <c:pt idx="1">
                  <c:v>7</c:v>
                </c:pt>
                <c:pt idx="2">
                  <c:v>11</c:v>
                </c:pt>
                <c:pt idx="3">
                  <c:v>16</c:v>
                </c:pt>
                <c:pt idx="4">
                  <c:v>2</c:v>
                </c:pt>
                <c:pt idx="5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7B2-4FA8-9554-C8537E686D6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23330320"/>
        <c:axId val="423330976"/>
      </c:barChart>
      <c:catAx>
        <c:axId val="4233303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23330976"/>
        <c:crosses val="autoZero"/>
        <c:auto val="1"/>
        <c:lblAlgn val="ctr"/>
        <c:lblOffset val="100"/>
        <c:noMultiLvlLbl val="0"/>
      </c:catAx>
      <c:valAx>
        <c:axId val="4233309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2333032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Sheet2!$B$1</c:f>
              <c:strCache>
                <c:ptCount val="1"/>
                <c:pt idx="0">
                  <c:v>Amount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Sheet2!$A$2:$A$4</c:f>
              <c:strCache>
                <c:ptCount val="3"/>
                <c:pt idx="0">
                  <c:v>Small</c:v>
                </c:pt>
                <c:pt idx="1">
                  <c:v>Medium</c:v>
                </c:pt>
                <c:pt idx="2">
                  <c:v>Large</c:v>
                </c:pt>
              </c:strCache>
            </c:strRef>
          </c:cat>
          <c:val>
            <c:numRef>
              <c:f>Sheet2!$B$2:$B$4</c:f>
              <c:numCache>
                <c:formatCode>General</c:formatCode>
                <c:ptCount val="3"/>
                <c:pt idx="0">
                  <c:v>10</c:v>
                </c:pt>
                <c:pt idx="1">
                  <c:v>27</c:v>
                </c:pt>
                <c:pt idx="2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1DC-4CB7-BB69-F0367A72AA2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14110424"/>
        <c:axId val="414112064"/>
      </c:barChart>
      <c:catAx>
        <c:axId val="4141104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14112064"/>
        <c:crosses val="autoZero"/>
        <c:auto val="1"/>
        <c:lblAlgn val="ctr"/>
        <c:lblOffset val="100"/>
        <c:noMultiLvlLbl val="0"/>
      </c:catAx>
      <c:valAx>
        <c:axId val="4141120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141104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000" b="1" dirty="0"/>
              <a:t>Taxonomy by Location</a:t>
            </a:r>
          </a:p>
        </c:rich>
      </c:tx>
      <c:layout>
        <c:manualLayout>
          <c:xMode val="edge"/>
          <c:yMode val="edge"/>
          <c:x val="0.66175186008908593"/>
          <c:y val="1.824262402670094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percentStacked"/>
        <c:varyColors val="0"/>
        <c:ser>
          <c:idx val="12"/>
          <c:order val="0"/>
          <c:tx>
            <c:strRef>
              <c:f>'location-level-4'!$N$1</c:f>
              <c:strCache>
                <c:ptCount val="1"/>
                <c:pt idx="0">
                  <c:v>k__Bacteria;p__Tenericutes;c__Mollicutes;o__Mycoplasmatales</c:v>
                </c:pt>
              </c:strCache>
            </c:strRef>
          </c:tx>
          <c:spPr>
            <a:solidFill>
              <a:schemeClr val="accent1">
                <a:lumMod val="80000"/>
                <a:lumOff val="20000"/>
              </a:schemeClr>
            </a:solidFill>
            <a:ln>
              <a:noFill/>
            </a:ln>
            <a:effectLst/>
          </c:spPr>
          <c:invertIfNegative val="0"/>
          <c:cat>
            <c:strRef>
              <c:f>'location-level-4'!$A$2:$A$9</c:f>
              <c:strCache>
                <c:ptCount val="8"/>
                <c:pt idx="0">
                  <c:v>Ceiba</c:v>
                </c:pt>
                <c:pt idx="1">
                  <c:v>Culebra</c:v>
                </c:pt>
                <c:pt idx="2">
                  <c:v>Guanica</c:v>
                </c:pt>
                <c:pt idx="3">
                  <c:v>Guayama</c:v>
                </c:pt>
                <c:pt idx="4">
                  <c:v>Isabella</c:v>
                </c:pt>
                <c:pt idx="5">
                  <c:v>Luquillo</c:v>
                </c:pt>
                <c:pt idx="6">
                  <c:v>Ponce</c:v>
                </c:pt>
                <c:pt idx="7">
                  <c:v>Rincon</c:v>
                </c:pt>
              </c:strCache>
            </c:strRef>
          </c:cat>
          <c:val>
            <c:numRef>
              <c:f>'location-level-4'!$N$2:$N$9</c:f>
              <c:numCache>
                <c:formatCode>General</c:formatCode>
                <c:ptCount val="8"/>
                <c:pt idx="0">
                  <c:v>4</c:v>
                </c:pt>
                <c:pt idx="1">
                  <c:v>7</c:v>
                </c:pt>
                <c:pt idx="2">
                  <c:v>2</c:v>
                </c:pt>
                <c:pt idx="3">
                  <c:v>0</c:v>
                </c:pt>
                <c:pt idx="4">
                  <c:v>0</c:v>
                </c:pt>
                <c:pt idx="5">
                  <c:v>4</c:v>
                </c:pt>
                <c:pt idx="6">
                  <c:v>0</c:v>
                </c:pt>
                <c:pt idx="7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74A-494B-8559-5D5EE00F5DBC}"/>
            </c:ext>
          </c:extLst>
        </c:ser>
        <c:ser>
          <c:idx val="11"/>
          <c:order val="1"/>
          <c:tx>
            <c:strRef>
              <c:f>'location-level-4'!$M$1</c:f>
              <c:strCache>
                <c:ptCount val="1"/>
                <c:pt idx="0">
                  <c:v>k__Bacteria;p__Proteobacteria;c__Gammaproteobacteria;__</c:v>
                </c:pt>
              </c:strCache>
            </c:strRef>
          </c:tx>
          <c:spPr>
            <a:solidFill>
              <a:schemeClr val="accent6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'location-level-4'!$A$2:$A$9</c:f>
              <c:strCache>
                <c:ptCount val="8"/>
                <c:pt idx="0">
                  <c:v>Ceiba</c:v>
                </c:pt>
                <c:pt idx="1">
                  <c:v>Culebra</c:v>
                </c:pt>
                <c:pt idx="2">
                  <c:v>Guanica</c:v>
                </c:pt>
                <c:pt idx="3">
                  <c:v>Guayama</c:v>
                </c:pt>
                <c:pt idx="4">
                  <c:v>Isabella</c:v>
                </c:pt>
                <c:pt idx="5">
                  <c:v>Luquillo</c:v>
                </c:pt>
                <c:pt idx="6">
                  <c:v>Ponce</c:v>
                </c:pt>
                <c:pt idx="7">
                  <c:v>Rincon</c:v>
                </c:pt>
              </c:strCache>
            </c:strRef>
          </c:cat>
          <c:val>
            <c:numRef>
              <c:f>'location-level-4'!$M$2:$M$9</c:f>
              <c:numCache>
                <c:formatCode>General</c:formatCode>
                <c:ptCount val="8"/>
                <c:pt idx="0">
                  <c:v>246</c:v>
                </c:pt>
                <c:pt idx="1">
                  <c:v>64</c:v>
                </c:pt>
                <c:pt idx="2">
                  <c:v>8</c:v>
                </c:pt>
                <c:pt idx="3">
                  <c:v>5</c:v>
                </c:pt>
                <c:pt idx="4">
                  <c:v>69</c:v>
                </c:pt>
                <c:pt idx="5">
                  <c:v>327</c:v>
                </c:pt>
                <c:pt idx="6">
                  <c:v>35</c:v>
                </c:pt>
                <c:pt idx="7">
                  <c:v>162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74A-494B-8559-5D5EE00F5DBC}"/>
            </c:ext>
          </c:extLst>
        </c:ser>
        <c:ser>
          <c:idx val="10"/>
          <c:order val="2"/>
          <c:tx>
            <c:strRef>
              <c:f>'location-level-4'!$L$1</c:f>
              <c:strCache>
                <c:ptCount val="1"/>
                <c:pt idx="0">
                  <c:v>k__Bacteria;p__Proteobacteria;c__Epsilonproteobacteria;o__Campylobacterales</c:v>
                </c:pt>
              </c:strCache>
            </c:strRef>
          </c:tx>
          <c:spPr>
            <a:solidFill>
              <a:schemeClr val="accent5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'location-level-4'!$A$2:$A$9</c:f>
              <c:strCache>
                <c:ptCount val="8"/>
                <c:pt idx="0">
                  <c:v>Ceiba</c:v>
                </c:pt>
                <c:pt idx="1">
                  <c:v>Culebra</c:v>
                </c:pt>
                <c:pt idx="2">
                  <c:v>Guanica</c:v>
                </c:pt>
                <c:pt idx="3">
                  <c:v>Guayama</c:v>
                </c:pt>
                <c:pt idx="4">
                  <c:v>Isabella</c:v>
                </c:pt>
                <c:pt idx="5">
                  <c:v>Luquillo</c:v>
                </c:pt>
                <c:pt idx="6">
                  <c:v>Ponce</c:v>
                </c:pt>
                <c:pt idx="7">
                  <c:v>Rincon</c:v>
                </c:pt>
              </c:strCache>
            </c:strRef>
          </c:cat>
          <c:val>
            <c:numRef>
              <c:f>'location-level-4'!$L$2:$L$9</c:f>
              <c:numCache>
                <c:formatCode>General</c:formatCode>
                <c:ptCount val="8"/>
                <c:pt idx="0">
                  <c:v>42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74A-494B-8559-5D5EE00F5DBC}"/>
            </c:ext>
          </c:extLst>
        </c:ser>
        <c:ser>
          <c:idx val="9"/>
          <c:order val="3"/>
          <c:tx>
            <c:strRef>
              <c:f>'location-level-4'!$K$1</c:f>
              <c:strCache>
                <c:ptCount val="1"/>
                <c:pt idx="0">
                  <c:v>k__Bacteria;p__Proteobacteria;c__Epsilonproteobacteria;__</c:v>
                </c:pt>
              </c:strCache>
            </c:strRef>
          </c:tx>
          <c:spPr>
            <a:solidFill>
              <a:schemeClr val="accent4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'location-level-4'!$A$2:$A$9</c:f>
              <c:strCache>
                <c:ptCount val="8"/>
                <c:pt idx="0">
                  <c:v>Ceiba</c:v>
                </c:pt>
                <c:pt idx="1">
                  <c:v>Culebra</c:v>
                </c:pt>
                <c:pt idx="2">
                  <c:v>Guanica</c:v>
                </c:pt>
                <c:pt idx="3">
                  <c:v>Guayama</c:v>
                </c:pt>
                <c:pt idx="4">
                  <c:v>Isabella</c:v>
                </c:pt>
                <c:pt idx="5">
                  <c:v>Luquillo</c:v>
                </c:pt>
                <c:pt idx="6">
                  <c:v>Ponce</c:v>
                </c:pt>
                <c:pt idx="7">
                  <c:v>Rincon</c:v>
                </c:pt>
              </c:strCache>
            </c:strRef>
          </c:cat>
          <c:val>
            <c:numRef>
              <c:f>'location-level-4'!$K$2:$K$9</c:f>
              <c:numCache>
                <c:formatCode>General</c:formatCode>
                <c:ptCount val="8"/>
                <c:pt idx="0">
                  <c:v>56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B74A-494B-8559-5D5EE00F5DBC}"/>
            </c:ext>
          </c:extLst>
        </c:ser>
        <c:ser>
          <c:idx val="8"/>
          <c:order val="4"/>
          <c:tx>
            <c:strRef>
              <c:f>'location-level-4'!$J$1</c:f>
              <c:strCache>
                <c:ptCount val="1"/>
                <c:pt idx="0">
                  <c:v>k__Bacteria;p__Proteobacteria;c__Betaproteobacteria;o__Burkholderiales</c:v>
                </c:pt>
              </c:strCache>
            </c:strRef>
          </c:tx>
          <c:spPr>
            <a:solidFill>
              <a:schemeClr val="accent3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'location-level-4'!$A$2:$A$9</c:f>
              <c:strCache>
                <c:ptCount val="8"/>
                <c:pt idx="0">
                  <c:v>Ceiba</c:v>
                </c:pt>
                <c:pt idx="1">
                  <c:v>Culebra</c:v>
                </c:pt>
                <c:pt idx="2">
                  <c:v>Guanica</c:v>
                </c:pt>
                <c:pt idx="3">
                  <c:v>Guayama</c:v>
                </c:pt>
                <c:pt idx="4">
                  <c:v>Isabella</c:v>
                </c:pt>
                <c:pt idx="5">
                  <c:v>Luquillo</c:v>
                </c:pt>
                <c:pt idx="6">
                  <c:v>Ponce</c:v>
                </c:pt>
                <c:pt idx="7">
                  <c:v>Rincon</c:v>
                </c:pt>
              </c:strCache>
            </c:strRef>
          </c:cat>
          <c:val>
            <c:numRef>
              <c:f>'location-level-4'!$J$2:$J$9</c:f>
              <c:numCache>
                <c:formatCode>General</c:formatCode>
                <c:ptCount val="8"/>
                <c:pt idx="0">
                  <c:v>2</c:v>
                </c:pt>
                <c:pt idx="1">
                  <c:v>4</c:v>
                </c:pt>
                <c:pt idx="2">
                  <c:v>0</c:v>
                </c:pt>
                <c:pt idx="3">
                  <c:v>0</c:v>
                </c:pt>
                <c:pt idx="4">
                  <c:v>2</c:v>
                </c:pt>
                <c:pt idx="5">
                  <c:v>0</c:v>
                </c:pt>
                <c:pt idx="6">
                  <c:v>0</c:v>
                </c:pt>
                <c:pt idx="7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B74A-494B-8559-5D5EE00F5DBC}"/>
            </c:ext>
          </c:extLst>
        </c:ser>
        <c:ser>
          <c:idx val="7"/>
          <c:order val="5"/>
          <c:tx>
            <c:strRef>
              <c:f>'location-level-4'!$I$1</c:f>
              <c:strCache>
                <c:ptCount val="1"/>
                <c:pt idx="0">
                  <c:v>k__Bacteria;p__Proteobacteria;c__Betaproteobacteria;__</c:v>
                </c:pt>
              </c:strCache>
            </c:strRef>
          </c:tx>
          <c:spPr>
            <a:solidFill>
              <a:schemeClr val="accent2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'location-level-4'!$A$2:$A$9</c:f>
              <c:strCache>
                <c:ptCount val="8"/>
                <c:pt idx="0">
                  <c:v>Ceiba</c:v>
                </c:pt>
                <c:pt idx="1">
                  <c:v>Culebra</c:v>
                </c:pt>
                <c:pt idx="2">
                  <c:v>Guanica</c:v>
                </c:pt>
                <c:pt idx="3">
                  <c:v>Guayama</c:v>
                </c:pt>
                <c:pt idx="4">
                  <c:v>Isabella</c:v>
                </c:pt>
                <c:pt idx="5">
                  <c:v>Luquillo</c:v>
                </c:pt>
                <c:pt idx="6">
                  <c:v>Ponce</c:v>
                </c:pt>
                <c:pt idx="7">
                  <c:v>Rincon</c:v>
                </c:pt>
              </c:strCache>
            </c:strRef>
          </c:cat>
          <c:val>
            <c:numRef>
              <c:f>'location-level-4'!$I$2:$I$9</c:f>
              <c:numCache>
                <c:formatCode>General</c:formatCode>
                <c:ptCount val="8"/>
                <c:pt idx="0">
                  <c:v>263</c:v>
                </c:pt>
                <c:pt idx="1">
                  <c:v>134</c:v>
                </c:pt>
                <c:pt idx="2">
                  <c:v>38</c:v>
                </c:pt>
                <c:pt idx="3">
                  <c:v>38</c:v>
                </c:pt>
                <c:pt idx="4">
                  <c:v>214</c:v>
                </c:pt>
                <c:pt idx="5">
                  <c:v>117</c:v>
                </c:pt>
                <c:pt idx="6">
                  <c:v>78</c:v>
                </c:pt>
                <c:pt idx="7">
                  <c:v>335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B74A-494B-8559-5D5EE00F5DBC}"/>
            </c:ext>
          </c:extLst>
        </c:ser>
        <c:ser>
          <c:idx val="6"/>
          <c:order val="6"/>
          <c:tx>
            <c:strRef>
              <c:f>'location-level-4'!$H$1</c:f>
              <c:strCache>
                <c:ptCount val="1"/>
                <c:pt idx="0">
                  <c:v>k__Bacteria;p__Proteobacteria;c__Alphaproteobacteria;o__Rhizobiales</c:v>
                </c:pt>
              </c:strCache>
            </c:strRef>
          </c:tx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'location-level-4'!$A$2:$A$9</c:f>
              <c:strCache>
                <c:ptCount val="8"/>
                <c:pt idx="0">
                  <c:v>Ceiba</c:v>
                </c:pt>
                <c:pt idx="1">
                  <c:v>Culebra</c:v>
                </c:pt>
                <c:pt idx="2">
                  <c:v>Guanica</c:v>
                </c:pt>
                <c:pt idx="3">
                  <c:v>Guayama</c:v>
                </c:pt>
                <c:pt idx="4">
                  <c:v>Isabella</c:v>
                </c:pt>
                <c:pt idx="5">
                  <c:v>Luquillo</c:v>
                </c:pt>
                <c:pt idx="6">
                  <c:v>Ponce</c:v>
                </c:pt>
                <c:pt idx="7">
                  <c:v>Rincon</c:v>
                </c:pt>
              </c:strCache>
            </c:strRef>
          </c:cat>
          <c:val>
            <c:numRef>
              <c:f>'location-level-4'!$H$2:$H$9</c:f>
              <c:numCache>
                <c:formatCode>General</c:formatCode>
                <c:ptCount val="8"/>
                <c:pt idx="0">
                  <c:v>9</c:v>
                </c:pt>
                <c:pt idx="1">
                  <c:v>8</c:v>
                </c:pt>
                <c:pt idx="2">
                  <c:v>0</c:v>
                </c:pt>
                <c:pt idx="3">
                  <c:v>2</c:v>
                </c:pt>
                <c:pt idx="4">
                  <c:v>8</c:v>
                </c:pt>
                <c:pt idx="5">
                  <c:v>24</c:v>
                </c:pt>
                <c:pt idx="6">
                  <c:v>10</c:v>
                </c:pt>
                <c:pt idx="7">
                  <c:v>14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B74A-494B-8559-5D5EE00F5DBC}"/>
            </c:ext>
          </c:extLst>
        </c:ser>
        <c:ser>
          <c:idx val="5"/>
          <c:order val="7"/>
          <c:tx>
            <c:strRef>
              <c:f>'location-level-4'!$G$1</c:f>
              <c:strCache>
                <c:ptCount val="1"/>
                <c:pt idx="0">
                  <c:v>k__Bacteria;p__Proteobacteria;c__Alphaproteobacteria;__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'location-level-4'!$A$2:$A$9</c:f>
              <c:strCache>
                <c:ptCount val="8"/>
                <c:pt idx="0">
                  <c:v>Ceiba</c:v>
                </c:pt>
                <c:pt idx="1">
                  <c:v>Culebra</c:v>
                </c:pt>
                <c:pt idx="2">
                  <c:v>Guanica</c:v>
                </c:pt>
                <c:pt idx="3">
                  <c:v>Guayama</c:v>
                </c:pt>
                <c:pt idx="4">
                  <c:v>Isabella</c:v>
                </c:pt>
                <c:pt idx="5">
                  <c:v>Luquillo</c:v>
                </c:pt>
                <c:pt idx="6">
                  <c:v>Ponce</c:v>
                </c:pt>
                <c:pt idx="7">
                  <c:v>Rincon</c:v>
                </c:pt>
              </c:strCache>
            </c:strRef>
          </c:cat>
          <c:val>
            <c:numRef>
              <c:f>'location-level-4'!$G$2:$G$9</c:f>
              <c:numCache>
                <c:formatCode>General</c:formatCode>
                <c:ptCount val="8"/>
                <c:pt idx="0">
                  <c:v>28977</c:v>
                </c:pt>
                <c:pt idx="1">
                  <c:v>17947</c:v>
                </c:pt>
                <c:pt idx="2">
                  <c:v>6539</c:v>
                </c:pt>
                <c:pt idx="3">
                  <c:v>5660</c:v>
                </c:pt>
                <c:pt idx="4">
                  <c:v>12159</c:v>
                </c:pt>
                <c:pt idx="5">
                  <c:v>17328</c:v>
                </c:pt>
                <c:pt idx="6">
                  <c:v>12218</c:v>
                </c:pt>
                <c:pt idx="7">
                  <c:v>24122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B74A-494B-8559-5D5EE00F5DBC}"/>
            </c:ext>
          </c:extLst>
        </c:ser>
        <c:ser>
          <c:idx val="4"/>
          <c:order val="8"/>
          <c:tx>
            <c:strRef>
              <c:f>'location-level-4'!$F$1</c:f>
              <c:strCache>
                <c:ptCount val="1"/>
                <c:pt idx="0">
                  <c:v>k__Bacteria;p__Proteobacteria;__;__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'location-level-4'!$A$2:$A$9</c:f>
              <c:strCache>
                <c:ptCount val="8"/>
                <c:pt idx="0">
                  <c:v>Ceiba</c:v>
                </c:pt>
                <c:pt idx="1">
                  <c:v>Culebra</c:v>
                </c:pt>
                <c:pt idx="2">
                  <c:v>Guanica</c:v>
                </c:pt>
                <c:pt idx="3">
                  <c:v>Guayama</c:v>
                </c:pt>
                <c:pt idx="4">
                  <c:v>Isabella</c:v>
                </c:pt>
                <c:pt idx="5">
                  <c:v>Luquillo</c:v>
                </c:pt>
                <c:pt idx="6">
                  <c:v>Ponce</c:v>
                </c:pt>
                <c:pt idx="7">
                  <c:v>Rincon</c:v>
                </c:pt>
              </c:strCache>
            </c:strRef>
          </c:cat>
          <c:val>
            <c:numRef>
              <c:f>'location-level-4'!$F$2:$F$9</c:f>
              <c:numCache>
                <c:formatCode>General</c:formatCode>
                <c:ptCount val="8"/>
                <c:pt idx="0">
                  <c:v>9807</c:v>
                </c:pt>
                <c:pt idx="1">
                  <c:v>7091</c:v>
                </c:pt>
                <c:pt idx="2">
                  <c:v>2107</c:v>
                </c:pt>
                <c:pt idx="3">
                  <c:v>2412</c:v>
                </c:pt>
                <c:pt idx="4">
                  <c:v>8353</c:v>
                </c:pt>
                <c:pt idx="5">
                  <c:v>7005</c:v>
                </c:pt>
                <c:pt idx="6">
                  <c:v>4121</c:v>
                </c:pt>
                <c:pt idx="7">
                  <c:v>12237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B74A-494B-8559-5D5EE00F5DBC}"/>
            </c:ext>
          </c:extLst>
        </c:ser>
        <c:ser>
          <c:idx val="3"/>
          <c:order val="9"/>
          <c:tx>
            <c:strRef>
              <c:f>'location-level-4'!$E$1</c:f>
              <c:strCache>
                <c:ptCount val="1"/>
                <c:pt idx="0">
                  <c:v>k__Bacteria;p__Firmicutes;c__Clostridia;o__Clostridiales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'location-level-4'!$A$2:$A$9</c:f>
              <c:strCache>
                <c:ptCount val="8"/>
                <c:pt idx="0">
                  <c:v>Ceiba</c:v>
                </c:pt>
                <c:pt idx="1">
                  <c:v>Culebra</c:v>
                </c:pt>
                <c:pt idx="2">
                  <c:v>Guanica</c:v>
                </c:pt>
                <c:pt idx="3">
                  <c:v>Guayama</c:v>
                </c:pt>
                <c:pt idx="4">
                  <c:v>Isabella</c:v>
                </c:pt>
                <c:pt idx="5">
                  <c:v>Luquillo</c:v>
                </c:pt>
                <c:pt idx="6">
                  <c:v>Ponce</c:v>
                </c:pt>
                <c:pt idx="7">
                  <c:v>Rincon</c:v>
                </c:pt>
              </c:strCache>
            </c:strRef>
          </c:cat>
          <c:val>
            <c:numRef>
              <c:f>'location-level-4'!$E$2:$E$9</c:f>
              <c:numCache>
                <c:formatCode>General</c:formatCode>
                <c:ptCount val="8"/>
                <c:pt idx="0">
                  <c:v>22</c:v>
                </c:pt>
                <c:pt idx="1">
                  <c:v>14</c:v>
                </c:pt>
                <c:pt idx="2">
                  <c:v>348</c:v>
                </c:pt>
                <c:pt idx="3">
                  <c:v>6</c:v>
                </c:pt>
                <c:pt idx="4">
                  <c:v>125</c:v>
                </c:pt>
                <c:pt idx="5">
                  <c:v>80</c:v>
                </c:pt>
                <c:pt idx="6">
                  <c:v>72</c:v>
                </c:pt>
                <c:pt idx="7">
                  <c:v>633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B74A-494B-8559-5D5EE00F5DBC}"/>
            </c:ext>
          </c:extLst>
        </c:ser>
        <c:ser>
          <c:idx val="2"/>
          <c:order val="10"/>
          <c:tx>
            <c:strRef>
              <c:f>'location-level-4'!$D$1</c:f>
              <c:strCache>
                <c:ptCount val="1"/>
                <c:pt idx="0">
                  <c:v>k__Bacteria;p__Firmicutes;__;__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'location-level-4'!$A$2:$A$9</c:f>
              <c:strCache>
                <c:ptCount val="8"/>
                <c:pt idx="0">
                  <c:v>Ceiba</c:v>
                </c:pt>
                <c:pt idx="1">
                  <c:v>Culebra</c:v>
                </c:pt>
                <c:pt idx="2">
                  <c:v>Guanica</c:v>
                </c:pt>
                <c:pt idx="3">
                  <c:v>Guayama</c:v>
                </c:pt>
                <c:pt idx="4">
                  <c:v>Isabella</c:v>
                </c:pt>
                <c:pt idx="5">
                  <c:v>Luquillo</c:v>
                </c:pt>
                <c:pt idx="6">
                  <c:v>Ponce</c:v>
                </c:pt>
                <c:pt idx="7">
                  <c:v>Rincon</c:v>
                </c:pt>
              </c:strCache>
            </c:strRef>
          </c:cat>
          <c:val>
            <c:numRef>
              <c:f>'location-level-4'!$D$2:$D$9</c:f>
              <c:numCache>
                <c:formatCode>General</c:formatCode>
                <c:ptCount val="8"/>
                <c:pt idx="0">
                  <c:v>0</c:v>
                </c:pt>
                <c:pt idx="1">
                  <c:v>0</c:v>
                </c:pt>
                <c:pt idx="2">
                  <c:v>14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B74A-494B-8559-5D5EE00F5DBC}"/>
            </c:ext>
          </c:extLst>
        </c:ser>
        <c:ser>
          <c:idx val="1"/>
          <c:order val="11"/>
          <c:tx>
            <c:strRef>
              <c:f>'location-level-4'!$C$1</c:f>
              <c:strCache>
                <c:ptCount val="1"/>
                <c:pt idx="0">
                  <c:v>k__Bacteria;p__Bacteroidetes;__;__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'location-level-4'!$A$2:$A$9</c:f>
              <c:strCache>
                <c:ptCount val="8"/>
                <c:pt idx="0">
                  <c:v>Ceiba</c:v>
                </c:pt>
                <c:pt idx="1">
                  <c:v>Culebra</c:v>
                </c:pt>
                <c:pt idx="2">
                  <c:v>Guanica</c:v>
                </c:pt>
                <c:pt idx="3">
                  <c:v>Guayama</c:v>
                </c:pt>
                <c:pt idx="4">
                  <c:v>Isabella</c:v>
                </c:pt>
                <c:pt idx="5">
                  <c:v>Luquillo</c:v>
                </c:pt>
                <c:pt idx="6">
                  <c:v>Ponce</c:v>
                </c:pt>
                <c:pt idx="7">
                  <c:v>Rincon</c:v>
                </c:pt>
              </c:strCache>
            </c:strRef>
          </c:cat>
          <c:val>
            <c:numRef>
              <c:f>'location-level-4'!$C$2:$C$9</c:f>
              <c:numCache>
                <c:formatCode>General</c:formatCode>
                <c:ptCount val="8"/>
                <c:pt idx="0">
                  <c:v>36</c:v>
                </c:pt>
                <c:pt idx="1">
                  <c:v>12</c:v>
                </c:pt>
                <c:pt idx="2">
                  <c:v>25</c:v>
                </c:pt>
                <c:pt idx="3">
                  <c:v>53</c:v>
                </c:pt>
                <c:pt idx="4">
                  <c:v>28</c:v>
                </c:pt>
                <c:pt idx="5">
                  <c:v>16</c:v>
                </c:pt>
                <c:pt idx="6">
                  <c:v>24</c:v>
                </c:pt>
                <c:pt idx="7">
                  <c:v>150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B-B74A-494B-8559-5D5EE00F5DBC}"/>
            </c:ext>
          </c:extLst>
        </c:ser>
        <c:ser>
          <c:idx val="0"/>
          <c:order val="12"/>
          <c:tx>
            <c:strRef>
              <c:f>'location-level-4'!$B$1</c:f>
              <c:strCache>
                <c:ptCount val="1"/>
                <c:pt idx="0">
                  <c:v>k__Bacteria;__;__;__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'location-level-4'!$A$2:$A$9</c:f>
              <c:strCache>
                <c:ptCount val="8"/>
                <c:pt idx="0">
                  <c:v>Ceiba</c:v>
                </c:pt>
                <c:pt idx="1">
                  <c:v>Culebra</c:v>
                </c:pt>
                <c:pt idx="2">
                  <c:v>Guanica</c:v>
                </c:pt>
                <c:pt idx="3">
                  <c:v>Guayama</c:v>
                </c:pt>
                <c:pt idx="4">
                  <c:v>Isabella</c:v>
                </c:pt>
                <c:pt idx="5">
                  <c:v>Luquillo</c:v>
                </c:pt>
                <c:pt idx="6">
                  <c:v>Ponce</c:v>
                </c:pt>
                <c:pt idx="7">
                  <c:v>Rincon</c:v>
                </c:pt>
              </c:strCache>
            </c:strRef>
          </c:cat>
          <c:val>
            <c:numRef>
              <c:f>'location-level-4'!$B$2:$B$9</c:f>
              <c:numCache>
                <c:formatCode>General</c:formatCode>
                <c:ptCount val="8"/>
                <c:pt idx="0">
                  <c:v>13550</c:v>
                </c:pt>
                <c:pt idx="1">
                  <c:v>13475</c:v>
                </c:pt>
                <c:pt idx="2">
                  <c:v>8594</c:v>
                </c:pt>
                <c:pt idx="3">
                  <c:v>1534</c:v>
                </c:pt>
                <c:pt idx="4">
                  <c:v>2244</c:v>
                </c:pt>
                <c:pt idx="5">
                  <c:v>6718</c:v>
                </c:pt>
                <c:pt idx="6">
                  <c:v>4496</c:v>
                </c:pt>
                <c:pt idx="7">
                  <c:v>13575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B74A-494B-8559-5D5EE00F5DB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5"/>
        <c:overlap val="100"/>
        <c:axId val="465869928"/>
        <c:axId val="465869272"/>
      </c:barChart>
      <c:catAx>
        <c:axId val="4658699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65869272"/>
        <c:crosses val="autoZero"/>
        <c:auto val="1"/>
        <c:lblAlgn val="ctr"/>
        <c:lblOffset val="100"/>
        <c:noMultiLvlLbl val="0"/>
      </c:catAx>
      <c:valAx>
        <c:axId val="4658692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6586992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percentStacked"/>
        <c:varyColors val="0"/>
        <c:ser>
          <c:idx val="16"/>
          <c:order val="0"/>
          <c:tx>
            <c:strRef>
              <c:f>'location-level-5'!$R$1</c:f>
              <c:strCache>
                <c:ptCount val="1"/>
                <c:pt idx="0">
                  <c:v>k__Bacteria;p__Tenericutes;c__Mollicutes;o__Mycoplasmatales;f__Mycoplasmataceae</c:v>
                </c:pt>
              </c:strCache>
            </c:strRef>
          </c:tx>
          <c:spPr>
            <a:solidFill>
              <a:schemeClr val="accent5">
                <a:lumMod val="80000"/>
                <a:lumOff val="20000"/>
              </a:schemeClr>
            </a:solidFill>
            <a:ln>
              <a:noFill/>
            </a:ln>
            <a:effectLst/>
          </c:spPr>
          <c:invertIfNegative val="0"/>
          <c:cat>
            <c:strRef>
              <c:f>'location-level-5'!$A$2:$A$9</c:f>
              <c:strCache>
                <c:ptCount val="8"/>
                <c:pt idx="0">
                  <c:v>Ceiba</c:v>
                </c:pt>
                <c:pt idx="1">
                  <c:v>Culebra</c:v>
                </c:pt>
                <c:pt idx="2">
                  <c:v>Guanica</c:v>
                </c:pt>
                <c:pt idx="3">
                  <c:v>Guayama</c:v>
                </c:pt>
                <c:pt idx="4">
                  <c:v>Isabella</c:v>
                </c:pt>
                <c:pt idx="5">
                  <c:v>Luquillo</c:v>
                </c:pt>
                <c:pt idx="6">
                  <c:v>Ponce</c:v>
                </c:pt>
                <c:pt idx="7">
                  <c:v>Rincon</c:v>
                </c:pt>
              </c:strCache>
            </c:strRef>
          </c:cat>
          <c:val>
            <c:numRef>
              <c:f>'location-level-5'!$R$2:$R$9</c:f>
              <c:numCache>
                <c:formatCode>General</c:formatCode>
                <c:ptCount val="8"/>
                <c:pt idx="0">
                  <c:v>4</c:v>
                </c:pt>
                <c:pt idx="1">
                  <c:v>7</c:v>
                </c:pt>
                <c:pt idx="2">
                  <c:v>2</c:v>
                </c:pt>
                <c:pt idx="3">
                  <c:v>0</c:v>
                </c:pt>
                <c:pt idx="4">
                  <c:v>0</c:v>
                </c:pt>
                <c:pt idx="5">
                  <c:v>4</c:v>
                </c:pt>
                <c:pt idx="6">
                  <c:v>0</c:v>
                </c:pt>
                <c:pt idx="7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F32-4568-B7AF-0E5332D7D4B6}"/>
            </c:ext>
          </c:extLst>
        </c:ser>
        <c:ser>
          <c:idx val="15"/>
          <c:order val="1"/>
          <c:tx>
            <c:strRef>
              <c:f>'location-level-5'!$Q$1</c:f>
              <c:strCache>
                <c:ptCount val="1"/>
                <c:pt idx="0">
                  <c:v>k__Bacteria;p__Proteobacteria;c__Gammaproteobacteria;__;__</c:v>
                </c:pt>
              </c:strCache>
            </c:strRef>
          </c:tx>
          <c:spPr>
            <a:solidFill>
              <a:schemeClr val="accent4">
                <a:lumMod val="80000"/>
                <a:lumOff val="20000"/>
              </a:schemeClr>
            </a:solidFill>
            <a:ln>
              <a:noFill/>
            </a:ln>
            <a:effectLst/>
          </c:spPr>
          <c:invertIfNegative val="0"/>
          <c:cat>
            <c:strRef>
              <c:f>'location-level-5'!$A$2:$A$9</c:f>
              <c:strCache>
                <c:ptCount val="8"/>
                <c:pt idx="0">
                  <c:v>Ceiba</c:v>
                </c:pt>
                <c:pt idx="1">
                  <c:v>Culebra</c:v>
                </c:pt>
                <c:pt idx="2">
                  <c:v>Guanica</c:v>
                </c:pt>
                <c:pt idx="3">
                  <c:v>Guayama</c:v>
                </c:pt>
                <c:pt idx="4">
                  <c:v>Isabella</c:v>
                </c:pt>
                <c:pt idx="5">
                  <c:v>Luquillo</c:v>
                </c:pt>
                <c:pt idx="6">
                  <c:v>Ponce</c:v>
                </c:pt>
                <c:pt idx="7">
                  <c:v>Rincon</c:v>
                </c:pt>
              </c:strCache>
            </c:strRef>
          </c:cat>
          <c:val>
            <c:numRef>
              <c:f>'location-level-5'!$Q$2:$Q$9</c:f>
              <c:numCache>
                <c:formatCode>General</c:formatCode>
                <c:ptCount val="8"/>
                <c:pt idx="0">
                  <c:v>246</c:v>
                </c:pt>
                <c:pt idx="1">
                  <c:v>64</c:v>
                </c:pt>
                <c:pt idx="2">
                  <c:v>8</c:v>
                </c:pt>
                <c:pt idx="3">
                  <c:v>5</c:v>
                </c:pt>
                <c:pt idx="4">
                  <c:v>69</c:v>
                </c:pt>
                <c:pt idx="5">
                  <c:v>327</c:v>
                </c:pt>
                <c:pt idx="6">
                  <c:v>35</c:v>
                </c:pt>
                <c:pt idx="7">
                  <c:v>162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F32-4568-B7AF-0E5332D7D4B6}"/>
            </c:ext>
          </c:extLst>
        </c:ser>
        <c:ser>
          <c:idx val="14"/>
          <c:order val="2"/>
          <c:tx>
            <c:strRef>
              <c:f>'location-level-5'!$P$1</c:f>
              <c:strCache>
                <c:ptCount val="1"/>
                <c:pt idx="0">
                  <c:v>k__Bacteria;p__Proteobacteria;c__Epsilonproteobacteria;o__Campylobacterales;f__Helicobacteraceae</c:v>
                </c:pt>
              </c:strCache>
            </c:strRef>
          </c:tx>
          <c:spPr>
            <a:solidFill>
              <a:schemeClr val="accent3">
                <a:lumMod val="80000"/>
                <a:lumOff val="20000"/>
              </a:schemeClr>
            </a:solidFill>
            <a:ln>
              <a:noFill/>
            </a:ln>
            <a:effectLst/>
          </c:spPr>
          <c:invertIfNegative val="0"/>
          <c:cat>
            <c:strRef>
              <c:f>'location-level-5'!$A$2:$A$9</c:f>
              <c:strCache>
                <c:ptCount val="8"/>
                <c:pt idx="0">
                  <c:v>Ceiba</c:v>
                </c:pt>
                <c:pt idx="1">
                  <c:v>Culebra</c:v>
                </c:pt>
                <c:pt idx="2">
                  <c:v>Guanica</c:v>
                </c:pt>
                <c:pt idx="3">
                  <c:v>Guayama</c:v>
                </c:pt>
                <c:pt idx="4">
                  <c:v>Isabella</c:v>
                </c:pt>
                <c:pt idx="5">
                  <c:v>Luquillo</c:v>
                </c:pt>
                <c:pt idx="6">
                  <c:v>Ponce</c:v>
                </c:pt>
                <c:pt idx="7">
                  <c:v>Rincon</c:v>
                </c:pt>
              </c:strCache>
            </c:strRef>
          </c:cat>
          <c:val>
            <c:numRef>
              <c:f>'location-level-5'!$P$2:$P$9</c:f>
              <c:numCache>
                <c:formatCode>General</c:formatCode>
                <c:ptCount val="8"/>
                <c:pt idx="0">
                  <c:v>42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F32-4568-B7AF-0E5332D7D4B6}"/>
            </c:ext>
          </c:extLst>
        </c:ser>
        <c:ser>
          <c:idx val="13"/>
          <c:order val="3"/>
          <c:tx>
            <c:strRef>
              <c:f>'location-level-5'!$O$1</c:f>
              <c:strCache>
                <c:ptCount val="1"/>
                <c:pt idx="0">
                  <c:v>k__Bacteria;p__Proteobacteria;c__Epsilonproteobacteria;__;__</c:v>
                </c:pt>
              </c:strCache>
            </c:strRef>
          </c:tx>
          <c:spPr>
            <a:solidFill>
              <a:schemeClr val="accent2">
                <a:lumMod val="80000"/>
                <a:lumOff val="20000"/>
              </a:schemeClr>
            </a:solidFill>
            <a:ln>
              <a:noFill/>
            </a:ln>
            <a:effectLst/>
          </c:spPr>
          <c:invertIfNegative val="0"/>
          <c:cat>
            <c:strRef>
              <c:f>'location-level-5'!$A$2:$A$9</c:f>
              <c:strCache>
                <c:ptCount val="8"/>
                <c:pt idx="0">
                  <c:v>Ceiba</c:v>
                </c:pt>
                <c:pt idx="1">
                  <c:v>Culebra</c:v>
                </c:pt>
                <c:pt idx="2">
                  <c:v>Guanica</c:v>
                </c:pt>
                <c:pt idx="3">
                  <c:v>Guayama</c:v>
                </c:pt>
                <c:pt idx="4">
                  <c:v>Isabella</c:v>
                </c:pt>
                <c:pt idx="5">
                  <c:v>Luquillo</c:v>
                </c:pt>
                <c:pt idx="6">
                  <c:v>Ponce</c:v>
                </c:pt>
                <c:pt idx="7">
                  <c:v>Rincon</c:v>
                </c:pt>
              </c:strCache>
            </c:strRef>
          </c:cat>
          <c:val>
            <c:numRef>
              <c:f>'location-level-5'!$O$2:$O$9</c:f>
              <c:numCache>
                <c:formatCode>General</c:formatCode>
                <c:ptCount val="8"/>
                <c:pt idx="0">
                  <c:v>56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6F32-4568-B7AF-0E5332D7D4B6}"/>
            </c:ext>
          </c:extLst>
        </c:ser>
        <c:ser>
          <c:idx val="12"/>
          <c:order val="4"/>
          <c:tx>
            <c:strRef>
              <c:f>'location-level-5'!$N$1</c:f>
              <c:strCache>
                <c:ptCount val="1"/>
                <c:pt idx="0">
                  <c:v>k__Bacteria;p__Proteobacteria;c__Betaproteobacteria;o__Burkholderiales;f__Alcaligenaceae</c:v>
                </c:pt>
              </c:strCache>
            </c:strRef>
          </c:tx>
          <c:spPr>
            <a:solidFill>
              <a:schemeClr val="accent1">
                <a:lumMod val="80000"/>
                <a:lumOff val="20000"/>
              </a:schemeClr>
            </a:solidFill>
            <a:ln>
              <a:noFill/>
            </a:ln>
            <a:effectLst/>
          </c:spPr>
          <c:invertIfNegative val="0"/>
          <c:cat>
            <c:strRef>
              <c:f>'location-level-5'!$A$2:$A$9</c:f>
              <c:strCache>
                <c:ptCount val="8"/>
                <c:pt idx="0">
                  <c:v>Ceiba</c:v>
                </c:pt>
                <c:pt idx="1">
                  <c:v>Culebra</c:v>
                </c:pt>
                <c:pt idx="2">
                  <c:v>Guanica</c:v>
                </c:pt>
                <c:pt idx="3">
                  <c:v>Guayama</c:v>
                </c:pt>
                <c:pt idx="4">
                  <c:v>Isabella</c:v>
                </c:pt>
                <c:pt idx="5">
                  <c:v>Luquillo</c:v>
                </c:pt>
                <c:pt idx="6">
                  <c:v>Ponce</c:v>
                </c:pt>
                <c:pt idx="7">
                  <c:v>Rincon</c:v>
                </c:pt>
              </c:strCache>
            </c:strRef>
          </c:cat>
          <c:val>
            <c:numRef>
              <c:f>'location-level-5'!$N$2:$N$9</c:f>
              <c:numCache>
                <c:formatCode>General</c:formatCode>
                <c:ptCount val="8"/>
                <c:pt idx="0">
                  <c:v>2</c:v>
                </c:pt>
                <c:pt idx="1">
                  <c:v>4</c:v>
                </c:pt>
                <c:pt idx="2">
                  <c:v>0</c:v>
                </c:pt>
                <c:pt idx="3">
                  <c:v>0</c:v>
                </c:pt>
                <c:pt idx="4">
                  <c:v>2</c:v>
                </c:pt>
                <c:pt idx="5">
                  <c:v>0</c:v>
                </c:pt>
                <c:pt idx="6">
                  <c:v>0</c:v>
                </c:pt>
                <c:pt idx="7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6F32-4568-B7AF-0E5332D7D4B6}"/>
            </c:ext>
          </c:extLst>
        </c:ser>
        <c:ser>
          <c:idx val="11"/>
          <c:order val="5"/>
          <c:tx>
            <c:strRef>
              <c:f>'location-level-5'!$M$1</c:f>
              <c:strCache>
                <c:ptCount val="1"/>
                <c:pt idx="0">
                  <c:v>k__Bacteria;p__Proteobacteria;c__Betaproteobacteria;__;__</c:v>
                </c:pt>
              </c:strCache>
            </c:strRef>
          </c:tx>
          <c:spPr>
            <a:solidFill>
              <a:schemeClr val="accent6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'location-level-5'!$A$2:$A$9</c:f>
              <c:strCache>
                <c:ptCount val="8"/>
                <c:pt idx="0">
                  <c:v>Ceiba</c:v>
                </c:pt>
                <c:pt idx="1">
                  <c:v>Culebra</c:v>
                </c:pt>
                <c:pt idx="2">
                  <c:v>Guanica</c:v>
                </c:pt>
                <c:pt idx="3">
                  <c:v>Guayama</c:v>
                </c:pt>
                <c:pt idx="4">
                  <c:v>Isabella</c:v>
                </c:pt>
                <c:pt idx="5">
                  <c:v>Luquillo</c:v>
                </c:pt>
                <c:pt idx="6">
                  <c:v>Ponce</c:v>
                </c:pt>
                <c:pt idx="7">
                  <c:v>Rincon</c:v>
                </c:pt>
              </c:strCache>
            </c:strRef>
          </c:cat>
          <c:val>
            <c:numRef>
              <c:f>'location-level-5'!$M$2:$M$9</c:f>
              <c:numCache>
                <c:formatCode>General</c:formatCode>
                <c:ptCount val="8"/>
                <c:pt idx="0">
                  <c:v>263</c:v>
                </c:pt>
                <c:pt idx="1">
                  <c:v>134</c:v>
                </c:pt>
                <c:pt idx="2">
                  <c:v>38</c:v>
                </c:pt>
                <c:pt idx="3">
                  <c:v>38</c:v>
                </c:pt>
                <c:pt idx="4">
                  <c:v>214</c:v>
                </c:pt>
                <c:pt idx="5">
                  <c:v>117</c:v>
                </c:pt>
                <c:pt idx="6">
                  <c:v>78</c:v>
                </c:pt>
                <c:pt idx="7">
                  <c:v>335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6F32-4568-B7AF-0E5332D7D4B6}"/>
            </c:ext>
          </c:extLst>
        </c:ser>
        <c:ser>
          <c:idx val="10"/>
          <c:order val="6"/>
          <c:tx>
            <c:strRef>
              <c:f>'location-level-5'!$L$1</c:f>
              <c:strCache>
                <c:ptCount val="1"/>
                <c:pt idx="0">
                  <c:v>k__Bacteria;p__Proteobacteria;c__Alphaproteobacteria;o__Rhizobiales;f__Rhizobiaceae</c:v>
                </c:pt>
              </c:strCache>
            </c:strRef>
          </c:tx>
          <c:spPr>
            <a:solidFill>
              <a:schemeClr val="accent5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'location-level-5'!$A$2:$A$9</c:f>
              <c:strCache>
                <c:ptCount val="8"/>
                <c:pt idx="0">
                  <c:v>Ceiba</c:v>
                </c:pt>
                <c:pt idx="1">
                  <c:v>Culebra</c:v>
                </c:pt>
                <c:pt idx="2">
                  <c:v>Guanica</c:v>
                </c:pt>
                <c:pt idx="3">
                  <c:v>Guayama</c:v>
                </c:pt>
                <c:pt idx="4">
                  <c:v>Isabella</c:v>
                </c:pt>
                <c:pt idx="5">
                  <c:v>Luquillo</c:v>
                </c:pt>
                <c:pt idx="6">
                  <c:v>Ponce</c:v>
                </c:pt>
                <c:pt idx="7">
                  <c:v>Rincon</c:v>
                </c:pt>
              </c:strCache>
            </c:strRef>
          </c:cat>
          <c:val>
            <c:numRef>
              <c:f>'location-level-5'!$L$2:$L$9</c:f>
              <c:numCache>
                <c:formatCode>General</c:formatCode>
                <c:ptCount val="8"/>
                <c:pt idx="0">
                  <c:v>0</c:v>
                </c:pt>
                <c:pt idx="1">
                  <c:v>2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8</c:v>
                </c:pt>
                <c:pt idx="6">
                  <c:v>0</c:v>
                </c:pt>
                <c:pt idx="7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6F32-4568-B7AF-0E5332D7D4B6}"/>
            </c:ext>
          </c:extLst>
        </c:ser>
        <c:ser>
          <c:idx val="9"/>
          <c:order val="7"/>
          <c:tx>
            <c:strRef>
              <c:f>'location-level-5'!$K$1</c:f>
              <c:strCache>
                <c:ptCount val="1"/>
                <c:pt idx="0">
                  <c:v>k__Bacteria;p__Proteobacteria;c__Alphaproteobacteria;o__Rhizobiales;f__Bradyrhizobiaceae</c:v>
                </c:pt>
              </c:strCache>
            </c:strRef>
          </c:tx>
          <c:spPr>
            <a:solidFill>
              <a:schemeClr val="accent4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'location-level-5'!$A$2:$A$9</c:f>
              <c:strCache>
                <c:ptCount val="8"/>
                <c:pt idx="0">
                  <c:v>Ceiba</c:v>
                </c:pt>
                <c:pt idx="1">
                  <c:v>Culebra</c:v>
                </c:pt>
                <c:pt idx="2">
                  <c:v>Guanica</c:v>
                </c:pt>
                <c:pt idx="3">
                  <c:v>Guayama</c:v>
                </c:pt>
                <c:pt idx="4">
                  <c:v>Isabella</c:v>
                </c:pt>
                <c:pt idx="5">
                  <c:v>Luquillo</c:v>
                </c:pt>
                <c:pt idx="6">
                  <c:v>Ponce</c:v>
                </c:pt>
                <c:pt idx="7">
                  <c:v>Rincon</c:v>
                </c:pt>
              </c:strCache>
            </c:strRef>
          </c:cat>
          <c:val>
            <c:numRef>
              <c:f>'location-level-5'!$K$2:$K$9</c:f>
              <c:numCache>
                <c:formatCode>General</c:formatCode>
                <c:ptCount val="8"/>
                <c:pt idx="0">
                  <c:v>2</c:v>
                </c:pt>
                <c:pt idx="1">
                  <c:v>0</c:v>
                </c:pt>
                <c:pt idx="2">
                  <c:v>0</c:v>
                </c:pt>
                <c:pt idx="3">
                  <c:v>2</c:v>
                </c:pt>
                <c:pt idx="4">
                  <c:v>3</c:v>
                </c:pt>
                <c:pt idx="5">
                  <c:v>12</c:v>
                </c:pt>
                <c:pt idx="6">
                  <c:v>0</c:v>
                </c:pt>
                <c:pt idx="7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6F32-4568-B7AF-0E5332D7D4B6}"/>
            </c:ext>
          </c:extLst>
        </c:ser>
        <c:ser>
          <c:idx val="8"/>
          <c:order val="8"/>
          <c:tx>
            <c:strRef>
              <c:f>'location-level-5'!$J$1</c:f>
              <c:strCache>
                <c:ptCount val="1"/>
                <c:pt idx="0">
                  <c:v>k__Bacteria;p__Proteobacteria;c__Alphaproteobacteria;o__Rhizobiales;__</c:v>
                </c:pt>
              </c:strCache>
            </c:strRef>
          </c:tx>
          <c:spPr>
            <a:solidFill>
              <a:schemeClr val="accent3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'location-level-5'!$A$2:$A$9</c:f>
              <c:strCache>
                <c:ptCount val="8"/>
                <c:pt idx="0">
                  <c:v>Ceiba</c:v>
                </c:pt>
                <c:pt idx="1">
                  <c:v>Culebra</c:v>
                </c:pt>
                <c:pt idx="2">
                  <c:v>Guanica</c:v>
                </c:pt>
                <c:pt idx="3">
                  <c:v>Guayama</c:v>
                </c:pt>
                <c:pt idx="4">
                  <c:v>Isabella</c:v>
                </c:pt>
                <c:pt idx="5">
                  <c:v>Luquillo</c:v>
                </c:pt>
                <c:pt idx="6">
                  <c:v>Ponce</c:v>
                </c:pt>
                <c:pt idx="7">
                  <c:v>Rincon</c:v>
                </c:pt>
              </c:strCache>
            </c:strRef>
          </c:cat>
          <c:val>
            <c:numRef>
              <c:f>'location-level-5'!$J$2:$J$9</c:f>
              <c:numCache>
                <c:formatCode>General</c:formatCode>
                <c:ptCount val="8"/>
                <c:pt idx="0">
                  <c:v>7</c:v>
                </c:pt>
                <c:pt idx="1">
                  <c:v>6</c:v>
                </c:pt>
                <c:pt idx="2">
                  <c:v>0</c:v>
                </c:pt>
                <c:pt idx="3">
                  <c:v>0</c:v>
                </c:pt>
                <c:pt idx="4">
                  <c:v>5</c:v>
                </c:pt>
                <c:pt idx="5">
                  <c:v>4</c:v>
                </c:pt>
                <c:pt idx="6">
                  <c:v>10</c:v>
                </c:pt>
                <c:pt idx="7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6F32-4568-B7AF-0E5332D7D4B6}"/>
            </c:ext>
          </c:extLst>
        </c:ser>
        <c:ser>
          <c:idx val="7"/>
          <c:order val="9"/>
          <c:tx>
            <c:strRef>
              <c:f>'location-level-5'!$I$1</c:f>
              <c:strCache>
                <c:ptCount val="1"/>
                <c:pt idx="0">
                  <c:v>k__Bacteria;p__Proteobacteria;c__Alphaproteobacteria;__;__</c:v>
                </c:pt>
              </c:strCache>
            </c:strRef>
          </c:tx>
          <c:spPr>
            <a:solidFill>
              <a:schemeClr val="accent2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'location-level-5'!$A$2:$A$9</c:f>
              <c:strCache>
                <c:ptCount val="8"/>
                <c:pt idx="0">
                  <c:v>Ceiba</c:v>
                </c:pt>
                <c:pt idx="1">
                  <c:v>Culebra</c:v>
                </c:pt>
                <c:pt idx="2">
                  <c:v>Guanica</c:v>
                </c:pt>
                <c:pt idx="3">
                  <c:v>Guayama</c:v>
                </c:pt>
                <c:pt idx="4">
                  <c:v>Isabella</c:v>
                </c:pt>
                <c:pt idx="5">
                  <c:v>Luquillo</c:v>
                </c:pt>
                <c:pt idx="6">
                  <c:v>Ponce</c:v>
                </c:pt>
                <c:pt idx="7">
                  <c:v>Rincon</c:v>
                </c:pt>
              </c:strCache>
            </c:strRef>
          </c:cat>
          <c:val>
            <c:numRef>
              <c:f>'location-level-5'!$I$2:$I$9</c:f>
              <c:numCache>
                <c:formatCode>General</c:formatCode>
                <c:ptCount val="8"/>
                <c:pt idx="0">
                  <c:v>28977</c:v>
                </c:pt>
                <c:pt idx="1">
                  <c:v>17947</c:v>
                </c:pt>
                <c:pt idx="2">
                  <c:v>6539</c:v>
                </c:pt>
                <c:pt idx="3">
                  <c:v>5660</c:v>
                </c:pt>
                <c:pt idx="4">
                  <c:v>12159</c:v>
                </c:pt>
                <c:pt idx="5">
                  <c:v>17328</c:v>
                </c:pt>
                <c:pt idx="6">
                  <c:v>12218</c:v>
                </c:pt>
                <c:pt idx="7">
                  <c:v>24122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6F32-4568-B7AF-0E5332D7D4B6}"/>
            </c:ext>
          </c:extLst>
        </c:ser>
        <c:ser>
          <c:idx val="6"/>
          <c:order val="10"/>
          <c:tx>
            <c:strRef>
              <c:f>'location-level-5'!$H$1</c:f>
              <c:strCache>
                <c:ptCount val="1"/>
                <c:pt idx="0">
                  <c:v>k__Bacteria;p__Proteobacteria;__;__;__</c:v>
                </c:pt>
              </c:strCache>
            </c:strRef>
          </c:tx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'location-level-5'!$A$2:$A$9</c:f>
              <c:strCache>
                <c:ptCount val="8"/>
                <c:pt idx="0">
                  <c:v>Ceiba</c:v>
                </c:pt>
                <c:pt idx="1">
                  <c:v>Culebra</c:v>
                </c:pt>
                <c:pt idx="2">
                  <c:v>Guanica</c:v>
                </c:pt>
                <c:pt idx="3">
                  <c:v>Guayama</c:v>
                </c:pt>
                <c:pt idx="4">
                  <c:v>Isabella</c:v>
                </c:pt>
                <c:pt idx="5">
                  <c:v>Luquillo</c:v>
                </c:pt>
                <c:pt idx="6">
                  <c:v>Ponce</c:v>
                </c:pt>
                <c:pt idx="7">
                  <c:v>Rincon</c:v>
                </c:pt>
              </c:strCache>
            </c:strRef>
          </c:cat>
          <c:val>
            <c:numRef>
              <c:f>'location-level-5'!$H$2:$H$9</c:f>
              <c:numCache>
                <c:formatCode>General</c:formatCode>
                <c:ptCount val="8"/>
                <c:pt idx="0">
                  <c:v>9807</c:v>
                </c:pt>
                <c:pt idx="1">
                  <c:v>7091</c:v>
                </c:pt>
                <c:pt idx="2">
                  <c:v>2107</c:v>
                </c:pt>
                <c:pt idx="3">
                  <c:v>2412</c:v>
                </c:pt>
                <c:pt idx="4">
                  <c:v>8353</c:v>
                </c:pt>
                <c:pt idx="5">
                  <c:v>7005</c:v>
                </c:pt>
                <c:pt idx="6">
                  <c:v>4121</c:v>
                </c:pt>
                <c:pt idx="7">
                  <c:v>12237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6F32-4568-B7AF-0E5332D7D4B6}"/>
            </c:ext>
          </c:extLst>
        </c:ser>
        <c:ser>
          <c:idx val="5"/>
          <c:order val="11"/>
          <c:tx>
            <c:strRef>
              <c:f>'location-level-5'!$G$1</c:f>
              <c:strCache>
                <c:ptCount val="1"/>
                <c:pt idx="0">
                  <c:v>k__Bacteria;p__Firmicutes;c__Clostridia;o__Clostridiales;f__Ruminococcaceae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'location-level-5'!$A$2:$A$9</c:f>
              <c:strCache>
                <c:ptCount val="8"/>
                <c:pt idx="0">
                  <c:v>Ceiba</c:v>
                </c:pt>
                <c:pt idx="1">
                  <c:v>Culebra</c:v>
                </c:pt>
                <c:pt idx="2">
                  <c:v>Guanica</c:v>
                </c:pt>
                <c:pt idx="3">
                  <c:v>Guayama</c:v>
                </c:pt>
                <c:pt idx="4">
                  <c:v>Isabella</c:v>
                </c:pt>
                <c:pt idx="5">
                  <c:v>Luquillo</c:v>
                </c:pt>
                <c:pt idx="6">
                  <c:v>Ponce</c:v>
                </c:pt>
                <c:pt idx="7">
                  <c:v>Rincon</c:v>
                </c:pt>
              </c:strCache>
            </c:strRef>
          </c:cat>
          <c:val>
            <c:numRef>
              <c:f>'location-level-5'!$G$2:$G$9</c:f>
              <c:numCache>
                <c:formatCode>General</c:formatCode>
                <c:ptCount val="8"/>
                <c:pt idx="0">
                  <c:v>4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7</c:v>
                </c:pt>
                <c:pt idx="6">
                  <c:v>0</c:v>
                </c:pt>
                <c:pt idx="7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B-6F32-4568-B7AF-0E5332D7D4B6}"/>
            </c:ext>
          </c:extLst>
        </c:ser>
        <c:ser>
          <c:idx val="4"/>
          <c:order val="12"/>
          <c:tx>
            <c:strRef>
              <c:f>'location-level-5'!$F$1</c:f>
              <c:strCache>
                <c:ptCount val="1"/>
                <c:pt idx="0">
                  <c:v>k__Bacteria;p__Firmicutes;c__Clostridia;o__Clostridiales;f__Lachnospiraceae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'location-level-5'!$A$2:$A$9</c:f>
              <c:strCache>
                <c:ptCount val="8"/>
                <c:pt idx="0">
                  <c:v>Ceiba</c:v>
                </c:pt>
                <c:pt idx="1">
                  <c:v>Culebra</c:v>
                </c:pt>
                <c:pt idx="2">
                  <c:v>Guanica</c:v>
                </c:pt>
                <c:pt idx="3">
                  <c:v>Guayama</c:v>
                </c:pt>
                <c:pt idx="4">
                  <c:v>Isabella</c:v>
                </c:pt>
                <c:pt idx="5">
                  <c:v>Luquillo</c:v>
                </c:pt>
                <c:pt idx="6">
                  <c:v>Ponce</c:v>
                </c:pt>
                <c:pt idx="7">
                  <c:v>Rincon</c:v>
                </c:pt>
              </c:strCache>
            </c:strRef>
          </c:cat>
          <c:val>
            <c:numRef>
              <c:f>'location-level-5'!$F$2:$F$9</c:f>
              <c:numCache>
                <c:formatCode>General</c:formatCode>
                <c:ptCount val="8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34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6F32-4568-B7AF-0E5332D7D4B6}"/>
            </c:ext>
          </c:extLst>
        </c:ser>
        <c:ser>
          <c:idx val="3"/>
          <c:order val="13"/>
          <c:tx>
            <c:strRef>
              <c:f>'location-level-5'!$E$1</c:f>
              <c:strCache>
                <c:ptCount val="1"/>
                <c:pt idx="0">
                  <c:v>k__Bacteria;p__Firmicutes;c__Clostridia;o__Clostridiales;__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'location-level-5'!$A$2:$A$9</c:f>
              <c:strCache>
                <c:ptCount val="8"/>
                <c:pt idx="0">
                  <c:v>Ceiba</c:v>
                </c:pt>
                <c:pt idx="1">
                  <c:v>Culebra</c:v>
                </c:pt>
                <c:pt idx="2">
                  <c:v>Guanica</c:v>
                </c:pt>
                <c:pt idx="3">
                  <c:v>Guayama</c:v>
                </c:pt>
                <c:pt idx="4">
                  <c:v>Isabella</c:v>
                </c:pt>
                <c:pt idx="5">
                  <c:v>Luquillo</c:v>
                </c:pt>
                <c:pt idx="6">
                  <c:v>Ponce</c:v>
                </c:pt>
                <c:pt idx="7">
                  <c:v>Rincon</c:v>
                </c:pt>
              </c:strCache>
            </c:strRef>
          </c:cat>
          <c:val>
            <c:numRef>
              <c:f>'location-level-5'!$E$2:$E$9</c:f>
              <c:numCache>
                <c:formatCode>General</c:formatCode>
                <c:ptCount val="8"/>
                <c:pt idx="0">
                  <c:v>18</c:v>
                </c:pt>
                <c:pt idx="1">
                  <c:v>14</c:v>
                </c:pt>
                <c:pt idx="2">
                  <c:v>348</c:v>
                </c:pt>
                <c:pt idx="3">
                  <c:v>6</c:v>
                </c:pt>
                <c:pt idx="4">
                  <c:v>125</c:v>
                </c:pt>
                <c:pt idx="5">
                  <c:v>73</c:v>
                </c:pt>
                <c:pt idx="6">
                  <c:v>72</c:v>
                </c:pt>
                <c:pt idx="7">
                  <c:v>597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D-6F32-4568-B7AF-0E5332D7D4B6}"/>
            </c:ext>
          </c:extLst>
        </c:ser>
        <c:ser>
          <c:idx val="2"/>
          <c:order val="14"/>
          <c:tx>
            <c:strRef>
              <c:f>'location-level-5'!$D$1</c:f>
              <c:strCache>
                <c:ptCount val="1"/>
                <c:pt idx="0">
                  <c:v>k__Bacteria;p__Firmicutes;__;__;__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'location-level-5'!$A$2:$A$9</c:f>
              <c:strCache>
                <c:ptCount val="8"/>
                <c:pt idx="0">
                  <c:v>Ceiba</c:v>
                </c:pt>
                <c:pt idx="1">
                  <c:v>Culebra</c:v>
                </c:pt>
                <c:pt idx="2">
                  <c:v>Guanica</c:v>
                </c:pt>
                <c:pt idx="3">
                  <c:v>Guayama</c:v>
                </c:pt>
                <c:pt idx="4">
                  <c:v>Isabella</c:v>
                </c:pt>
                <c:pt idx="5">
                  <c:v>Luquillo</c:v>
                </c:pt>
                <c:pt idx="6">
                  <c:v>Ponce</c:v>
                </c:pt>
                <c:pt idx="7">
                  <c:v>Rincon</c:v>
                </c:pt>
              </c:strCache>
            </c:strRef>
          </c:cat>
          <c:val>
            <c:numRef>
              <c:f>'location-level-5'!$D$2:$D$9</c:f>
              <c:numCache>
                <c:formatCode>General</c:formatCode>
                <c:ptCount val="8"/>
                <c:pt idx="0">
                  <c:v>0</c:v>
                </c:pt>
                <c:pt idx="1">
                  <c:v>0</c:v>
                </c:pt>
                <c:pt idx="2">
                  <c:v>14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6F32-4568-B7AF-0E5332D7D4B6}"/>
            </c:ext>
          </c:extLst>
        </c:ser>
        <c:ser>
          <c:idx val="1"/>
          <c:order val="15"/>
          <c:tx>
            <c:strRef>
              <c:f>'location-level-5'!$C$1</c:f>
              <c:strCache>
                <c:ptCount val="1"/>
                <c:pt idx="0">
                  <c:v>k__Bacteria;p__Bacteroidetes;__;__;__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'location-level-5'!$A$2:$A$9</c:f>
              <c:strCache>
                <c:ptCount val="8"/>
                <c:pt idx="0">
                  <c:v>Ceiba</c:v>
                </c:pt>
                <c:pt idx="1">
                  <c:v>Culebra</c:v>
                </c:pt>
                <c:pt idx="2">
                  <c:v>Guanica</c:v>
                </c:pt>
                <c:pt idx="3">
                  <c:v>Guayama</c:v>
                </c:pt>
                <c:pt idx="4">
                  <c:v>Isabella</c:v>
                </c:pt>
                <c:pt idx="5">
                  <c:v>Luquillo</c:v>
                </c:pt>
                <c:pt idx="6">
                  <c:v>Ponce</c:v>
                </c:pt>
                <c:pt idx="7">
                  <c:v>Rincon</c:v>
                </c:pt>
              </c:strCache>
            </c:strRef>
          </c:cat>
          <c:val>
            <c:numRef>
              <c:f>'location-level-5'!$C$2:$C$9</c:f>
              <c:numCache>
                <c:formatCode>General</c:formatCode>
                <c:ptCount val="8"/>
                <c:pt idx="0">
                  <c:v>36</c:v>
                </c:pt>
                <c:pt idx="1">
                  <c:v>12</c:v>
                </c:pt>
                <c:pt idx="2">
                  <c:v>25</c:v>
                </c:pt>
                <c:pt idx="3">
                  <c:v>53</c:v>
                </c:pt>
                <c:pt idx="4">
                  <c:v>28</c:v>
                </c:pt>
                <c:pt idx="5">
                  <c:v>16</c:v>
                </c:pt>
                <c:pt idx="6">
                  <c:v>24</c:v>
                </c:pt>
                <c:pt idx="7">
                  <c:v>150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F-6F32-4568-B7AF-0E5332D7D4B6}"/>
            </c:ext>
          </c:extLst>
        </c:ser>
        <c:ser>
          <c:idx val="0"/>
          <c:order val="16"/>
          <c:tx>
            <c:strRef>
              <c:f>'location-level-5'!$B$1</c:f>
              <c:strCache>
                <c:ptCount val="1"/>
                <c:pt idx="0">
                  <c:v>k__Bacteria;__;__;__;__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'location-level-5'!$A$2:$A$9</c:f>
              <c:strCache>
                <c:ptCount val="8"/>
                <c:pt idx="0">
                  <c:v>Ceiba</c:v>
                </c:pt>
                <c:pt idx="1">
                  <c:v>Culebra</c:v>
                </c:pt>
                <c:pt idx="2">
                  <c:v>Guanica</c:v>
                </c:pt>
                <c:pt idx="3">
                  <c:v>Guayama</c:v>
                </c:pt>
                <c:pt idx="4">
                  <c:v>Isabella</c:v>
                </c:pt>
                <c:pt idx="5">
                  <c:v>Luquillo</c:v>
                </c:pt>
                <c:pt idx="6">
                  <c:v>Ponce</c:v>
                </c:pt>
                <c:pt idx="7">
                  <c:v>Rincon</c:v>
                </c:pt>
              </c:strCache>
            </c:strRef>
          </c:cat>
          <c:val>
            <c:numRef>
              <c:f>'location-level-5'!$B$2:$B$9</c:f>
              <c:numCache>
                <c:formatCode>General</c:formatCode>
                <c:ptCount val="8"/>
                <c:pt idx="0">
                  <c:v>13550</c:v>
                </c:pt>
                <c:pt idx="1">
                  <c:v>13475</c:v>
                </c:pt>
                <c:pt idx="2">
                  <c:v>8594</c:v>
                </c:pt>
                <c:pt idx="3">
                  <c:v>1534</c:v>
                </c:pt>
                <c:pt idx="4">
                  <c:v>2244</c:v>
                </c:pt>
                <c:pt idx="5">
                  <c:v>6718</c:v>
                </c:pt>
                <c:pt idx="6">
                  <c:v>4496</c:v>
                </c:pt>
                <c:pt idx="7">
                  <c:v>13575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0-6F32-4568-B7AF-0E5332D7D4B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5"/>
        <c:overlap val="100"/>
        <c:axId val="404651984"/>
        <c:axId val="404648048"/>
      </c:barChart>
      <c:catAx>
        <c:axId val="4046519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04648048"/>
        <c:crosses val="autoZero"/>
        <c:auto val="1"/>
        <c:lblAlgn val="ctr"/>
        <c:lblOffset val="100"/>
        <c:noMultiLvlLbl val="0"/>
      </c:catAx>
      <c:valAx>
        <c:axId val="4046480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0465198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percentStacked"/>
        <c:varyColors val="0"/>
        <c:ser>
          <c:idx val="16"/>
          <c:order val="0"/>
          <c:tx>
            <c:strRef>
              <c:f>'[location-level-6.xlsx]location-level-6'!$R$1</c:f>
              <c:strCache>
                <c:ptCount val="1"/>
                <c:pt idx="0">
                  <c:v>k__Bacteria;p__Tenericutes;c__Mollicutes;o__Mycoplasmatales;f__Mycoplasmataceae;g__Candidatus Hepatoplasma</c:v>
                </c:pt>
              </c:strCache>
            </c:strRef>
          </c:tx>
          <c:spPr>
            <a:solidFill>
              <a:schemeClr val="accent5">
                <a:lumMod val="80000"/>
                <a:lumOff val="20000"/>
              </a:schemeClr>
            </a:solidFill>
            <a:ln>
              <a:noFill/>
            </a:ln>
            <a:effectLst/>
          </c:spPr>
          <c:invertIfNegative val="0"/>
          <c:cat>
            <c:strRef>
              <c:f>'[location-level-6.xlsx]location-level-6'!$A$2:$A$9</c:f>
              <c:strCache>
                <c:ptCount val="8"/>
                <c:pt idx="0">
                  <c:v>Ceiba</c:v>
                </c:pt>
                <c:pt idx="1">
                  <c:v>Culebra</c:v>
                </c:pt>
                <c:pt idx="2">
                  <c:v>Guanica</c:v>
                </c:pt>
                <c:pt idx="3">
                  <c:v>Guayama</c:v>
                </c:pt>
                <c:pt idx="4">
                  <c:v>Isabella</c:v>
                </c:pt>
                <c:pt idx="5">
                  <c:v>Luquillo</c:v>
                </c:pt>
                <c:pt idx="6">
                  <c:v>Ponce</c:v>
                </c:pt>
                <c:pt idx="7">
                  <c:v>Rincon</c:v>
                </c:pt>
              </c:strCache>
            </c:strRef>
          </c:cat>
          <c:val>
            <c:numRef>
              <c:f>'[location-level-6.xlsx]location-level-6'!$R$2:$R$9</c:f>
              <c:numCache>
                <c:formatCode>General</c:formatCode>
                <c:ptCount val="8"/>
                <c:pt idx="0">
                  <c:v>4</c:v>
                </c:pt>
                <c:pt idx="1">
                  <c:v>7</c:v>
                </c:pt>
                <c:pt idx="2">
                  <c:v>2</c:v>
                </c:pt>
                <c:pt idx="3">
                  <c:v>0</c:v>
                </c:pt>
                <c:pt idx="4">
                  <c:v>0</c:v>
                </c:pt>
                <c:pt idx="5">
                  <c:v>4</c:v>
                </c:pt>
                <c:pt idx="6">
                  <c:v>0</c:v>
                </c:pt>
                <c:pt idx="7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53D-43B5-B0FD-BA75C6BA8BF2}"/>
            </c:ext>
          </c:extLst>
        </c:ser>
        <c:ser>
          <c:idx val="15"/>
          <c:order val="1"/>
          <c:tx>
            <c:strRef>
              <c:f>'[location-level-6.xlsx]location-level-6'!$Q$1</c:f>
              <c:strCache>
                <c:ptCount val="1"/>
                <c:pt idx="0">
                  <c:v>k__Bacteria;p__Proteobacteria;c__Gammaproteobacteria;__;__;__</c:v>
                </c:pt>
              </c:strCache>
            </c:strRef>
          </c:tx>
          <c:spPr>
            <a:solidFill>
              <a:schemeClr val="accent4">
                <a:lumMod val="80000"/>
                <a:lumOff val="20000"/>
              </a:schemeClr>
            </a:solidFill>
            <a:ln>
              <a:noFill/>
            </a:ln>
            <a:effectLst/>
          </c:spPr>
          <c:invertIfNegative val="0"/>
          <c:cat>
            <c:strRef>
              <c:f>'[location-level-6.xlsx]location-level-6'!$A$2:$A$9</c:f>
              <c:strCache>
                <c:ptCount val="8"/>
                <c:pt idx="0">
                  <c:v>Ceiba</c:v>
                </c:pt>
                <c:pt idx="1">
                  <c:v>Culebra</c:v>
                </c:pt>
                <c:pt idx="2">
                  <c:v>Guanica</c:v>
                </c:pt>
                <c:pt idx="3">
                  <c:v>Guayama</c:v>
                </c:pt>
                <c:pt idx="4">
                  <c:v>Isabella</c:v>
                </c:pt>
                <c:pt idx="5">
                  <c:v>Luquillo</c:v>
                </c:pt>
                <c:pt idx="6">
                  <c:v>Ponce</c:v>
                </c:pt>
                <c:pt idx="7">
                  <c:v>Rincon</c:v>
                </c:pt>
              </c:strCache>
            </c:strRef>
          </c:cat>
          <c:val>
            <c:numRef>
              <c:f>'[location-level-6.xlsx]location-level-6'!$Q$2:$Q$9</c:f>
              <c:numCache>
                <c:formatCode>General</c:formatCode>
                <c:ptCount val="8"/>
                <c:pt idx="0">
                  <c:v>246</c:v>
                </c:pt>
                <c:pt idx="1">
                  <c:v>64</c:v>
                </c:pt>
                <c:pt idx="2">
                  <c:v>8</c:v>
                </c:pt>
                <c:pt idx="3">
                  <c:v>5</c:v>
                </c:pt>
                <c:pt idx="4">
                  <c:v>69</c:v>
                </c:pt>
                <c:pt idx="5">
                  <c:v>327</c:v>
                </c:pt>
                <c:pt idx="6">
                  <c:v>35</c:v>
                </c:pt>
                <c:pt idx="7">
                  <c:v>162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53D-43B5-B0FD-BA75C6BA8BF2}"/>
            </c:ext>
          </c:extLst>
        </c:ser>
        <c:ser>
          <c:idx val="14"/>
          <c:order val="2"/>
          <c:tx>
            <c:strRef>
              <c:f>'[location-level-6.xlsx]location-level-6'!$P$1</c:f>
              <c:strCache>
                <c:ptCount val="1"/>
                <c:pt idx="0">
                  <c:v>k__Bacteria;p__Proteobacteria;c__Epsilonproteobacteria;o__Campylobacterales;f__Helicobacteraceae;__</c:v>
                </c:pt>
              </c:strCache>
            </c:strRef>
          </c:tx>
          <c:spPr>
            <a:solidFill>
              <a:schemeClr val="accent3">
                <a:lumMod val="80000"/>
                <a:lumOff val="20000"/>
              </a:schemeClr>
            </a:solidFill>
            <a:ln>
              <a:noFill/>
            </a:ln>
            <a:effectLst/>
          </c:spPr>
          <c:invertIfNegative val="0"/>
          <c:cat>
            <c:strRef>
              <c:f>'[location-level-6.xlsx]location-level-6'!$A$2:$A$9</c:f>
              <c:strCache>
                <c:ptCount val="8"/>
                <c:pt idx="0">
                  <c:v>Ceiba</c:v>
                </c:pt>
                <c:pt idx="1">
                  <c:v>Culebra</c:v>
                </c:pt>
                <c:pt idx="2">
                  <c:v>Guanica</c:v>
                </c:pt>
                <c:pt idx="3">
                  <c:v>Guayama</c:v>
                </c:pt>
                <c:pt idx="4">
                  <c:v>Isabella</c:v>
                </c:pt>
                <c:pt idx="5">
                  <c:v>Luquillo</c:v>
                </c:pt>
                <c:pt idx="6">
                  <c:v>Ponce</c:v>
                </c:pt>
                <c:pt idx="7">
                  <c:v>Rincon</c:v>
                </c:pt>
              </c:strCache>
            </c:strRef>
          </c:cat>
          <c:val>
            <c:numRef>
              <c:f>'[location-level-6.xlsx]location-level-6'!$P$2:$P$9</c:f>
              <c:numCache>
                <c:formatCode>General</c:formatCode>
                <c:ptCount val="8"/>
                <c:pt idx="0">
                  <c:v>42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53D-43B5-B0FD-BA75C6BA8BF2}"/>
            </c:ext>
          </c:extLst>
        </c:ser>
        <c:ser>
          <c:idx val="13"/>
          <c:order val="3"/>
          <c:tx>
            <c:strRef>
              <c:f>'[location-level-6.xlsx]location-level-6'!$O$1</c:f>
              <c:strCache>
                <c:ptCount val="1"/>
                <c:pt idx="0">
                  <c:v>k__Bacteria;p__Proteobacteria;c__Epsilonproteobacteria;__;__;__</c:v>
                </c:pt>
              </c:strCache>
            </c:strRef>
          </c:tx>
          <c:spPr>
            <a:solidFill>
              <a:schemeClr val="accent2">
                <a:lumMod val="80000"/>
                <a:lumOff val="20000"/>
              </a:schemeClr>
            </a:solidFill>
            <a:ln>
              <a:noFill/>
            </a:ln>
            <a:effectLst/>
          </c:spPr>
          <c:invertIfNegative val="0"/>
          <c:cat>
            <c:strRef>
              <c:f>'[location-level-6.xlsx]location-level-6'!$A$2:$A$9</c:f>
              <c:strCache>
                <c:ptCount val="8"/>
                <c:pt idx="0">
                  <c:v>Ceiba</c:v>
                </c:pt>
                <c:pt idx="1">
                  <c:v>Culebra</c:v>
                </c:pt>
                <c:pt idx="2">
                  <c:v>Guanica</c:v>
                </c:pt>
                <c:pt idx="3">
                  <c:v>Guayama</c:v>
                </c:pt>
                <c:pt idx="4">
                  <c:v>Isabella</c:v>
                </c:pt>
                <c:pt idx="5">
                  <c:v>Luquillo</c:v>
                </c:pt>
                <c:pt idx="6">
                  <c:v>Ponce</c:v>
                </c:pt>
                <c:pt idx="7">
                  <c:v>Rincon</c:v>
                </c:pt>
              </c:strCache>
            </c:strRef>
          </c:cat>
          <c:val>
            <c:numRef>
              <c:f>'[location-level-6.xlsx]location-level-6'!$O$2:$O$9</c:f>
              <c:numCache>
                <c:formatCode>General</c:formatCode>
                <c:ptCount val="8"/>
                <c:pt idx="0">
                  <c:v>56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853D-43B5-B0FD-BA75C6BA8BF2}"/>
            </c:ext>
          </c:extLst>
        </c:ser>
        <c:ser>
          <c:idx val="4"/>
          <c:order val="4"/>
          <c:tx>
            <c:strRef>
              <c:f>'[location-level-6.xlsx]location-level-6'!$F$1</c:f>
              <c:strCache>
                <c:ptCount val="1"/>
                <c:pt idx="0">
                  <c:v>k__Bacteria;p__Firmicutes;c__Clostridia;o__Clostridiales;f__Lachnospiraceae;__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'[location-level-6.xlsx]location-level-6'!$A$2:$A$9</c:f>
              <c:strCache>
                <c:ptCount val="8"/>
                <c:pt idx="0">
                  <c:v>Ceiba</c:v>
                </c:pt>
                <c:pt idx="1">
                  <c:v>Culebra</c:v>
                </c:pt>
                <c:pt idx="2">
                  <c:v>Guanica</c:v>
                </c:pt>
                <c:pt idx="3">
                  <c:v>Guayama</c:v>
                </c:pt>
                <c:pt idx="4">
                  <c:v>Isabella</c:v>
                </c:pt>
                <c:pt idx="5">
                  <c:v>Luquillo</c:v>
                </c:pt>
                <c:pt idx="6">
                  <c:v>Ponce</c:v>
                </c:pt>
                <c:pt idx="7">
                  <c:v>Rincon</c:v>
                </c:pt>
              </c:strCache>
            </c:strRef>
          </c:cat>
          <c:val>
            <c:numRef>
              <c:f>'[location-level-6.xlsx]location-level-6'!$F$2:$F$9</c:f>
              <c:numCache>
                <c:formatCode>General</c:formatCode>
                <c:ptCount val="8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34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853D-43B5-B0FD-BA75C6BA8BF2}"/>
            </c:ext>
          </c:extLst>
        </c:ser>
        <c:ser>
          <c:idx val="5"/>
          <c:order val="5"/>
          <c:tx>
            <c:strRef>
              <c:f>'[location-level-6.xlsx]location-level-6'!$G$1</c:f>
              <c:strCache>
                <c:ptCount val="1"/>
                <c:pt idx="0">
                  <c:v>k__Bacteria;p__Firmicutes;c__Clostridia;o__Clostridiales;f__Ruminococcaceae;__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'[location-level-6.xlsx]location-level-6'!$A$2:$A$9</c:f>
              <c:strCache>
                <c:ptCount val="8"/>
                <c:pt idx="0">
                  <c:v>Ceiba</c:v>
                </c:pt>
                <c:pt idx="1">
                  <c:v>Culebra</c:v>
                </c:pt>
                <c:pt idx="2">
                  <c:v>Guanica</c:v>
                </c:pt>
                <c:pt idx="3">
                  <c:v>Guayama</c:v>
                </c:pt>
                <c:pt idx="4">
                  <c:v>Isabella</c:v>
                </c:pt>
                <c:pt idx="5">
                  <c:v>Luquillo</c:v>
                </c:pt>
                <c:pt idx="6">
                  <c:v>Ponce</c:v>
                </c:pt>
                <c:pt idx="7">
                  <c:v>Rincon</c:v>
                </c:pt>
              </c:strCache>
            </c:strRef>
          </c:cat>
          <c:val>
            <c:numRef>
              <c:f>'[location-level-6.xlsx]location-level-6'!$G$2:$G$9</c:f>
              <c:numCache>
                <c:formatCode>General</c:formatCode>
                <c:ptCount val="8"/>
                <c:pt idx="0">
                  <c:v>4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7</c:v>
                </c:pt>
                <c:pt idx="6">
                  <c:v>0</c:v>
                </c:pt>
                <c:pt idx="7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853D-43B5-B0FD-BA75C6BA8BF2}"/>
            </c:ext>
          </c:extLst>
        </c:ser>
        <c:ser>
          <c:idx val="3"/>
          <c:order val="6"/>
          <c:tx>
            <c:strRef>
              <c:f>'[location-level-6.xlsx]location-level-6'!$E$1</c:f>
              <c:strCache>
                <c:ptCount val="1"/>
                <c:pt idx="0">
                  <c:v>k__Bacteria;p__Firmicutes;c__Clostridia;o__Clostridiales;__;__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'[location-level-6.xlsx]location-level-6'!$A$2:$A$9</c:f>
              <c:strCache>
                <c:ptCount val="8"/>
                <c:pt idx="0">
                  <c:v>Ceiba</c:v>
                </c:pt>
                <c:pt idx="1">
                  <c:v>Culebra</c:v>
                </c:pt>
                <c:pt idx="2">
                  <c:v>Guanica</c:v>
                </c:pt>
                <c:pt idx="3">
                  <c:v>Guayama</c:v>
                </c:pt>
                <c:pt idx="4">
                  <c:v>Isabella</c:v>
                </c:pt>
                <c:pt idx="5">
                  <c:v>Luquillo</c:v>
                </c:pt>
                <c:pt idx="6">
                  <c:v>Ponce</c:v>
                </c:pt>
                <c:pt idx="7">
                  <c:v>Rincon</c:v>
                </c:pt>
              </c:strCache>
            </c:strRef>
          </c:cat>
          <c:val>
            <c:numRef>
              <c:f>'[location-level-6.xlsx]location-level-6'!$E$2:$E$9</c:f>
              <c:numCache>
                <c:formatCode>General</c:formatCode>
                <c:ptCount val="8"/>
                <c:pt idx="0">
                  <c:v>18</c:v>
                </c:pt>
                <c:pt idx="1">
                  <c:v>14</c:v>
                </c:pt>
                <c:pt idx="2">
                  <c:v>348</c:v>
                </c:pt>
                <c:pt idx="3">
                  <c:v>6</c:v>
                </c:pt>
                <c:pt idx="4">
                  <c:v>125</c:v>
                </c:pt>
                <c:pt idx="5">
                  <c:v>73</c:v>
                </c:pt>
                <c:pt idx="6">
                  <c:v>72</c:v>
                </c:pt>
                <c:pt idx="7">
                  <c:v>597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853D-43B5-B0FD-BA75C6BA8BF2}"/>
            </c:ext>
          </c:extLst>
        </c:ser>
        <c:ser>
          <c:idx val="12"/>
          <c:order val="7"/>
          <c:tx>
            <c:strRef>
              <c:f>'[location-level-6.xlsx]location-level-6'!$N$1</c:f>
              <c:strCache>
                <c:ptCount val="1"/>
                <c:pt idx="0">
                  <c:v>k__Bacteria;p__Proteobacteria;c__Betaproteobacteria;o__Burkholderiales;f__Alcaligenaceae;__</c:v>
                </c:pt>
              </c:strCache>
            </c:strRef>
          </c:tx>
          <c:spPr>
            <a:solidFill>
              <a:schemeClr val="accent1">
                <a:lumMod val="80000"/>
                <a:lumOff val="20000"/>
              </a:schemeClr>
            </a:solidFill>
            <a:ln>
              <a:noFill/>
            </a:ln>
            <a:effectLst/>
          </c:spPr>
          <c:invertIfNegative val="0"/>
          <c:cat>
            <c:strRef>
              <c:f>'[location-level-6.xlsx]location-level-6'!$A$2:$A$9</c:f>
              <c:strCache>
                <c:ptCount val="8"/>
                <c:pt idx="0">
                  <c:v>Ceiba</c:v>
                </c:pt>
                <c:pt idx="1">
                  <c:v>Culebra</c:v>
                </c:pt>
                <c:pt idx="2">
                  <c:v>Guanica</c:v>
                </c:pt>
                <c:pt idx="3">
                  <c:v>Guayama</c:v>
                </c:pt>
                <c:pt idx="4">
                  <c:v>Isabella</c:v>
                </c:pt>
                <c:pt idx="5">
                  <c:v>Luquillo</c:v>
                </c:pt>
                <c:pt idx="6">
                  <c:v>Ponce</c:v>
                </c:pt>
                <c:pt idx="7">
                  <c:v>Rincon</c:v>
                </c:pt>
              </c:strCache>
            </c:strRef>
          </c:cat>
          <c:val>
            <c:numRef>
              <c:f>'[location-level-6.xlsx]location-level-6'!$N$2:$N$9</c:f>
              <c:numCache>
                <c:formatCode>General</c:formatCode>
                <c:ptCount val="8"/>
                <c:pt idx="0">
                  <c:v>2</c:v>
                </c:pt>
                <c:pt idx="1">
                  <c:v>4</c:v>
                </c:pt>
                <c:pt idx="2">
                  <c:v>0</c:v>
                </c:pt>
                <c:pt idx="3">
                  <c:v>0</c:v>
                </c:pt>
                <c:pt idx="4">
                  <c:v>2</c:v>
                </c:pt>
                <c:pt idx="5">
                  <c:v>0</c:v>
                </c:pt>
                <c:pt idx="6">
                  <c:v>0</c:v>
                </c:pt>
                <c:pt idx="7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853D-43B5-B0FD-BA75C6BA8BF2}"/>
            </c:ext>
          </c:extLst>
        </c:ser>
        <c:ser>
          <c:idx val="11"/>
          <c:order val="8"/>
          <c:tx>
            <c:strRef>
              <c:f>'[location-level-6.xlsx]location-level-6'!$M$1</c:f>
              <c:strCache>
                <c:ptCount val="1"/>
                <c:pt idx="0">
                  <c:v>k__Bacteria;p__Proteobacteria;c__Betaproteobacteria;__;__;__</c:v>
                </c:pt>
              </c:strCache>
            </c:strRef>
          </c:tx>
          <c:spPr>
            <a:solidFill>
              <a:schemeClr val="accent6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'[location-level-6.xlsx]location-level-6'!$A$2:$A$9</c:f>
              <c:strCache>
                <c:ptCount val="8"/>
                <c:pt idx="0">
                  <c:v>Ceiba</c:v>
                </c:pt>
                <c:pt idx="1">
                  <c:v>Culebra</c:v>
                </c:pt>
                <c:pt idx="2">
                  <c:v>Guanica</c:v>
                </c:pt>
                <c:pt idx="3">
                  <c:v>Guayama</c:v>
                </c:pt>
                <c:pt idx="4">
                  <c:v>Isabella</c:v>
                </c:pt>
                <c:pt idx="5">
                  <c:v>Luquillo</c:v>
                </c:pt>
                <c:pt idx="6">
                  <c:v>Ponce</c:v>
                </c:pt>
                <c:pt idx="7">
                  <c:v>Rincon</c:v>
                </c:pt>
              </c:strCache>
            </c:strRef>
          </c:cat>
          <c:val>
            <c:numRef>
              <c:f>'[location-level-6.xlsx]location-level-6'!$M$2:$M$9</c:f>
              <c:numCache>
                <c:formatCode>General</c:formatCode>
                <c:ptCount val="8"/>
                <c:pt idx="0">
                  <c:v>263</c:v>
                </c:pt>
                <c:pt idx="1">
                  <c:v>134</c:v>
                </c:pt>
                <c:pt idx="2">
                  <c:v>38</c:v>
                </c:pt>
                <c:pt idx="3">
                  <c:v>38</c:v>
                </c:pt>
                <c:pt idx="4">
                  <c:v>214</c:v>
                </c:pt>
                <c:pt idx="5">
                  <c:v>117</c:v>
                </c:pt>
                <c:pt idx="6">
                  <c:v>78</c:v>
                </c:pt>
                <c:pt idx="7">
                  <c:v>335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853D-43B5-B0FD-BA75C6BA8BF2}"/>
            </c:ext>
          </c:extLst>
        </c:ser>
        <c:ser>
          <c:idx val="10"/>
          <c:order val="9"/>
          <c:tx>
            <c:strRef>
              <c:f>'[location-level-6.xlsx]location-level-6'!$L$1</c:f>
              <c:strCache>
                <c:ptCount val="1"/>
                <c:pt idx="0">
                  <c:v>k__Bacteria;p__Proteobacteria;c__Alphaproteobacteria;o__Rhizobiales;f__Rhizobiaceae;g__Rhizobium</c:v>
                </c:pt>
              </c:strCache>
            </c:strRef>
          </c:tx>
          <c:spPr>
            <a:solidFill>
              <a:schemeClr val="accent5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'[location-level-6.xlsx]location-level-6'!$A$2:$A$9</c:f>
              <c:strCache>
                <c:ptCount val="8"/>
                <c:pt idx="0">
                  <c:v>Ceiba</c:v>
                </c:pt>
                <c:pt idx="1">
                  <c:v>Culebra</c:v>
                </c:pt>
                <c:pt idx="2">
                  <c:v>Guanica</c:v>
                </c:pt>
                <c:pt idx="3">
                  <c:v>Guayama</c:v>
                </c:pt>
                <c:pt idx="4">
                  <c:v>Isabella</c:v>
                </c:pt>
                <c:pt idx="5">
                  <c:v>Luquillo</c:v>
                </c:pt>
                <c:pt idx="6">
                  <c:v>Ponce</c:v>
                </c:pt>
                <c:pt idx="7">
                  <c:v>Rincon</c:v>
                </c:pt>
              </c:strCache>
            </c:strRef>
          </c:cat>
          <c:val>
            <c:numRef>
              <c:f>'[location-level-6.xlsx]location-level-6'!$L$2:$L$9</c:f>
              <c:numCache>
                <c:formatCode>General</c:formatCode>
                <c:ptCount val="8"/>
                <c:pt idx="0">
                  <c:v>0</c:v>
                </c:pt>
                <c:pt idx="1">
                  <c:v>2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8</c:v>
                </c:pt>
                <c:pt idx="6">
                  <c:v>0</c:v>
                </c:pt>
                <c:pt idx="7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853D-43B5-B0FD-BA75C6BA8BF2}"/>
            </c:ext>
          </c:extLst>
        </c:ser>
        <c:ser>
          <c:idx val="9"/>
          <c:order val="10"/>
          <c:tx>
            <c:strRef>
              <c:f>'[location-level-6.xlsx]location-level-6'!$K$1</c:f>
              <c:strCache>
                <c:ptCount val="1"/>
                <c:pt idx="0">
                  <c:v>k__Bacteria;p__Proteobacteria;c__Alphaproteobacteria;o__Rhizobiales;f__Bradyrhizobiaceae;__</c:v>
                </c:pt>
              </c:strCache>
            </c:strRef>
          </c:tx>
          <c:spPr>
            <a:solidFill>
              <a:schemeClr val="accent4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'[location-level-6.xlsx]location-level-6'!$A$2:$A$9</c:f>
              <c:strCache>
                <c:ptCount val="8"/>
                <c:pt idx="0">
                  <c:v>Ceiba</c:v>
                </c:pt>
                <c:pt idx="1">
                  <c:v>Culebra</c:v>
                </c:pt>
                <c:pt idx="2">
                  <c:v>Guanica</c:v>
                </c:pt>
                <c:pt idx="3">
                  <c:v>Guayama</c:v>
                </c:pt>
                <c:pt idx="4">
                  <c:v>Isabella</c:v>
                </c:pt>
                <c:pt idx="5">
                  <c:v>Luquillo</c:v>
                </c:pt>
                <c:pt idx="6">
                  <c:v>Ponce</c:v>
                </c:pt>
                <c:pt idx="7">
                  <c:v>Rincon</c:v>
                </c:pt>
              </c:strCache>
            </c:strRef>
          </c:cat>
          <c:val>
            <c:numRef>
              <c:f>'[location-level-6.xlsx]location-level-6'!$K$2:$K$9</c:f>
              <c:numCache>
                <c:formatCode>General</c:formatCode>
                <c:ptCount val="8"/>
                <c:pt idx="0">
                  <c:v>2</c:v>
                </c:pt>
                <c:pt idx="1">
                  <c:v>0</c:v>
                </c:pt>
                <c:pt idx="2">
                  <c:v>0</c:v>
                </c:pt>
                <c:pt idx="3">
                  <c:v>2</c:v>
                </c:pt>
                <c:pt idx="4">
                  <c:v>3</c:v>
                </c:pt>
                <c:pt idx="5">
                  <c:v>12</c:v>
                </c:pt>
                <c:pt idx="6">
                  <c:v>0</c:v>
                </c:pt>
                <c:pt idx="7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853D-43B5-B0FD-BA75C6BA8BF2}"/>
            </c:ext>
          </c:extLst>
        </c:ser>
        <c:ser>
          <c:idx val="8"/>
          <c:order val="11"/>
          <c:tx>
            <c:strRef>
              <c:f>'[location-level-6.xlsx]location-level-6'!$J$1</c:f>
              <c:strCache>
                <c:ptCount val="1"/>
                <c:pt idx="0">
                  <c:v>k__Bacteria;p__Proteobacteria;c__Alphaproteobacteria;o__Rhizobiales;__;__</c:v>
                </c:pt>
              </c:strCache>
            </c:strRef>
          </c:tx>
          <c:spPr>
            <a:solidFill>
              <a:schemeClr val="accent3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'[location-level-6.xlsx]location-level-6'!$A$2:$A$9</c:f>
              <c:strCache>
                <c:ptCount val="8"/>
                <c:pt idx="0">
                  <c:v>Ceiba</c:v>
                </c:pt>
                <c:pt idx="1">
                  <c:v>Culebra</c:v>
                </c:pt>
                <c:pt idx="2">
                  <c:v>Guanica</c:v>
                </c:pt>
                <c:pt idx="3">
                  <c:v>Guayama</c:v>
                </c:pt>
                <c:pt idx="4">
                  <c:v>Isabella</c:v>
                </c:pt>
                <c:pt idx="5">
                  <c:v>Luquillo</c:v>
                </c:pt>
                <c:pt idx="6">
                  <c:v>Ponce</c:v>
                </c:pt>
                <c:pt idx="7">
                  <c:v>Rincon</c:v>
                </c:pt>
              </c:strCache>
            </c:strRef>
          </c:cat>
          <c:val>
            <c:numRef>
              <c:f>'[location-level-6.xlsx]location-level-6'!$J$2:$J$9</c:f>
              <c:numCache>
                <c:formatCode>General</c:formatCode>
                <c:ptCount val="8"/>
                <c:pt idx="0">
                  <c:v>7</c:v>
                </c:pt>
                <c:pt idx="1">
                  <c:v>6</c:v>
                </c:pt>
                <c:pt idx="2">
                  <c:v>0</c:v>
                </c:pt>
                <c:pt idx="3">
                  <c:v>0</c:v>
                </c:pt>
                <c:pt idx="4">
                  <c:v>5</c:v>
                </c:pt>
                <c:pt idx="5">
                  <c:v>4</c:v>
                </c:pt>
                <c:pt idx="6">
                  <c:v>10</c:v>
                </c:pt>
                <c:pt idx="7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B-853D-43B5-B0FD-BA75C6BA8BF2}"/>
            </c:ext>
          </c:extLst>
        </c:ser>
        <c:ser>
          <c:idx val="7"/>
          <c:order val="12"/>
          <c:tx>
            <c:strRef>
              <c:f>'[location-level-6.xlsx]location-level-6'!$I$1</c:f>
              <c:strCache>
                <c:ptCount val="1"/>
                <c:pt idx="0">
                  <c:v>k__Bacteria;p__Proteobacteria;c__Alphaproteobacteria;__;__;__</c:v>
                </c:pt>
              </c:strCache>
            </c:strRef>
          </c:tx>
          <c:spPr>
            <a:solidFill>
              <a:schemeClr val="accent2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'[location-level-6.xlsx]location-level-6'!$A$2:$A$9</c:f>
              <c:strCache>
                <c:ptCount val="8"/>
                <c:pt idx="0">
                  <c:v>Ceiba</c:v>
                </c:pt>
                <c:pt idx="1">
                  <c:v>Culebra</c:v>
                </c:pt>
                <c:pt idx="2">
                  <c:v>Guanica</c:v>
                </c:pt>
                <c:pt idx="3">
                  <c:v>Guayama</c:v>
                </c:pt>
                <c:pt idx="4">
                  <c:v>Isabella</c:v>
                </c:pt>
                <c:pt idx="5">
                  <c:v>Luquillo</c:v>
                </c:pt>
                <c:pt idx="6">
                  <c:v>Ponce</c:v>
                </c:pt>
                <c:pt idx="7">
                  <c:v>Rincon</c:v>
                </c:pt>
              </c:strCache>
            </c:strRef>
          </c:cat>
          <c:val>
            <c:numRef>
              <c:f>'[location-level-6.xlsx]location-level-6'!$I$2:$I$9</c:f>
              <c:numCache>
                <c:formatCode>General</c:formatCode>
                <c:ptCount val="8"/>
                <c:pt idx="0">
                  <c:v>28977</c:v>
                </c:pt>
                <c:pt idx="1">
                  <c:v>17947</c:v>
                </c:pt>
                <c:pt idx="2">
                  <c:v>6539</c:v>
                </c:pt>
                <c:pt idx="3">
                  <c:v>5660</c:v>
                </c:pt>
                <c:pt idx="4">
                  <c:v>12159</c:v>
                </c:pt>
                <c:pt idx="5">
                  <c:v>17328</c:v>
                </c:pt>
                <c:pt idx="6">
                  <c:v>12218</c:v>
                </c:pt>
                <c:pt idx="7">
                  <c:v>24122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853D-43B5-B0FD-BA75C6BA8BF2}"/>
            </c:ext>
          </c:extLst>
        </c:ser>
        <c:ser>
          <c:idx val="6"/>
          <c:order val="13"/>
          <c:tx>
            <c:strRef>
              <c:f>'[location-level-6.xlsx]location-level-6'!$H$1</c:f>
              <c:strCache>
                <c:ptCount val="1"/>
                <c:pt idx="0">
                  <c:v>k__Bacteria;p__Proteobacteria;__;__;__;__</c:v>
                </c:pt>
              </c:strCache>
            </c:strRef>
          </c:tx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'[location-level-6.xlsx]location-level-6'!$A$2:$A$9</c:f>
              <c:strCache>
                <c:ptCount val="8"/>
                <c:pt idx="0">
                  <c:v>Ceiba</c:v>
                </c:pt>
                <c:pt idx="1">
                  <c:v>Culebra</c:v>
                </c:pt>
                <c:pt idx="2">
                  <c:v>Guanica</c:v>
                </c:pt>
                <c:pt idx="3">
                  <c:v>Guayama</c:v>
                </c:pt>
                <c:pt idx="4">
                  <c:v>Isabella</c:v>
                </c:pt>
                <c:pt idx="5">
                  <c:v>Luquillo</c:v>
                </c:pt>
                <c:pt idx="6">
                  <c:v>Ponce</c:v>
                </c:pt>
                <c:pt idx="7">
                  <c:v>Rincon</c:v>
                </c:pt>
              </c:strCache>
            </c:strRef>
          </c:cat>
          <c:val>
            <c:numRef>
              <c:f>'[location-level-6.xlsx]location-level-6'!$H$2:$H$9</c:f>
              <c:numCache>
                <c:formatCode>General</c:formatCode>
                <c:ptCount val="8"/>
                <c:pt idx="0">
                  <c:v>9807</c:v>
                </c:pt>
                <c:pt idx="1">
                  <c:v>7091</c:v>
                </c:pt>
                <c:pt idx="2">
                  <c:v>2107</c:v>
                </c:pt>
                <c:pt idx="3">
                  <c:v>2412</c:v>
                </c:pt>
                <c:pt idx="4">
                  <c:v>8353</c:v>
                </c:pt>
                <c:pt idx="5">
                  <c:v>7005</c:v>
                </c:pt>
                <c:pt idx="6">
                  <c:v>4121</c:v>
                </c:pt>
                <c:pt idx="7">
                  <c:v>12237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D-853D-43B5-B0FD-BA75C6BA8BF2}"/>
            </c:ext>
          </c:extLst>
        </c:ser>
        <c:ser>
          <c:idx val="2"/>
          <c:order val="14"/>
          <c:tx>
            <c:strRef>
              <c:f>'[location-level-6.xlsx]location-level-6'!$D$1</c:f>
              <c:strCache>
                <c:ptCount val="1"/>
                <c:pt idx="0">
                  <c:v>k__Bacteria;p__Firmicutes;__;__;__;__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'[location-level-6.xlsx]location-level-6'!$A$2:$A$9</c:f>
              <c:strCache>
                <c:ptCount val="8"/>
                <c:pt idx="0">
                  <c:v>Ceiba</c:v>
                </c:pt>
                <c:pt idx="1">
                  <c:v>Culebra</c:v>
                </c:pt>
                <c:pt idx="2">
                  <c:v>Guanica</c:v>
                </c:pt>
                <c:pt idx="3">
                  <c:v>Guayama</c:v>
                </c:pt>
                <c:pt idx="4">
                  <c:v>Isabella</c:v>
                </c:pt>
                <c:pt idx="5">
                  <c:v>Luquillo</c:v>
                </c:pt>
                <c:pt idx="6">
                  <c:v>Ponce</c:v>
                </c:pt>
                <c:pt idx="7">
                  <c:v>Rincon</c:v>
                </c:pt>
              </c:strCache>
            </c:strRef>
          </c:cat>
          <c:val>
            <c:numRef>
              <c:f>'[location-level-6.xlsx]location-level-6'!$D$2:$D$9</c:f>
              <c:numCache>
                <c:formatCode>General</c:formatCode>
                <c:ptCount val="8"/>
                <c:pt idx="0">
                  <c:v>0</c:v>
                </c:pt>
                <c:pt idx="1">
                  <c:v>0</c:v>
                </c:pt>
                <c:pt idx="2">
                  <c:v>14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853D-43B5-B0FD-BA75C6BA8BF2}"/>
            </c:ext>
          </c:extLst>
        </c:ser>
        <c:ser>
          <c:idx val="1"/>
          <c:order val="15"/>
          <c:tx>
            <c:strRef>
              <c:f>'[location-level-6.xlsx]location-level-6'!$C$1</c:f>
              <c:strCache>
                <c:ptCount val="1"/>
                <c:pt idx="0">
                  <c:v>k__Bacteria;p__Bacteroidetes;__;__;__;__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'[location-level-6.xlsx]location-level-6'!$A$2:$A$9</c:f>
              <c:strCache>
                <c:ptCount val="8"/>
                <c:pt idx="0">
                  <c:v>Ceiba</c:v>
                </c:pt>
                <c:pt idx="1">
                  <c:v>Culebra</c:v>
                </c:pt>
                <c:pt idx="2">
                  <c:v>Guanica</c:v>
                </c:pt>
                <c:pt idx="3">
                  <c:v>Guayama</c:v>
                </c:pt>
                <c:pt idx="4">
                  <c:v>Isabella</c:v>
                </c:pt>
                <c:pt idx="5">
                  <c:v>Luquillo</c:v>
                </c:pt>
                <c:pt idx="6">
                  <c:v>Ponce</c:v>
                </c:pt>
                <c:pt idx="7">
                  <c:v>Rincon</c:v>
                </c:pt>
              </c:strCache>
            </c:strRef>
          </c:cat>
          <c:val>
            <c:numRef>
              <c:f>'[location-level-6.xlsx]location-level-6'!$C$2:$C$9</c:f>
              <c:numCache>
                <c:formatCode>General</c:formatCode>
                <c:ptCount val="8"/>
                <c:pt idx="0">
                  <c:v>36</c:v>
                </c:pt>
                <c:pt idx="1">
                  <c:v>12</c:v>
                </c:pt>
                <c:pt idx="2">
                  <c:v>25</c:v>
                </c:pt>
                <c:pt idx="3">
                  <c:v>53</c:v>
                </c:pt>
                <c:pt idx="4">
                  <c:v>28</c:v>
                </c:pt>
                <c:pt idx="5">
                  <c:v>16</c:v>
                </c:pt>
                <c:pt idx="6">
                  <c:v>24</c:v>
                </c:pt>
                <c:pt idx="7">
                  <c:v>150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F-853D-43B5-B0FD-BA75C6BA8BF2}"/>
            </c:ext>
          </c:extLst>
        </c:ser>
        <c:ser>
          <c:idx val="0"/>
          <c:order val="16"/>
          <c:tx>
            <c:strRef>
              <c:f>'[location-level-6.xlsx]location-level-6'!$B$1</c:f>
              <c:strCache>
                <c:ptCount val="1"/>
                <c:pt idx="0">
                  <c:v>k__Bacteria;__;__;__;__;__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'[location-level-6.xlsx]location-level-6'!$A$2:$A$9</c:f>
              <c:strCache>
                <c:ptCount val="8"/>
                <c:pt idx="0">
                  <c:v>Ceiba</c:v>
                </c:pt>
                <c:pt idx="1">
                  <c:v>Culebra</c:v>
                </c:pt>
                <c:pt idx="2">
                  <c:v>Guanica</c:v>
                </c:pt>
                <c:pt idx="3">
                  <c:v>Guayama</c:v>
                </c:pt>
                <c:pt idx="4">
                  <c:v>Isabella</c:v>
                </c:pt>
                <c:pt idx="5">
                  <c:v>Luquillo</c:v>
                </c:pt>
                <c:pt idx="6">
                  <c:v>Ponce</c:v>
                </c:pt>
                <c:pt idx="7">
                  <c:v>Rincon</c:v>
                </c:pt>
              </c:strCache>
            </c:strRef>
          </c:cat>
          <c:val>
            <c:numRef>
              <c:f>'[location-level-6.xlsx]location-level-6'!$B$2:$B$9</c:f>
              <c:numCache>
                <c:formatCode>General</c:formatCode>
                <c:ptCount val="8"/>
                <c:pt idx="0">
                  <c:v>13550</c:v>
                </c:pt>
                <c:pt idx="1">
                  <c:v>13475</c:v>
                </c:pt>
                <c:pt idx="2">
                  <c:v>8594</c:v>
                </c:pt>
                <c:pt idx="3">
                  <c:v>1534</c:v>
                </c:pt>
                <c:pt idx="4">
                  <c:v>2244</c:v>
                </c:pt>
                <c:pt idx="5">
                  <c:v>6718</c:v>
                </c:pt>
                <c:pt idx="6">
                  <c:v>4496</c:v>
                </c:pt>
                <c:pt idx="7">
                  <c:v>13575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0-853D-43B5-B0FD-BA75C6BA8BF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5"/>
        <c:overlap val="100"/>
        <c:axId val="462189224"/>
        <c:axId val="462187912"/>
      </c:barChart>
      <c:catAx>
        <c:axId val="4621892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62187912"/>
        <c:crosses val="autoZero"/>
        <c:auto val="1"/>
        <c:lblAlgn val="ctr"/>
        <c:lblOffset val="100"/>
        <c:noMultiLvlLbl val="0"/>
      </c:catAx>
      <c:valAx>
        <c:axId val="4621879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6218922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percentStacked"/>
        <c:varyColors val="0"/>
        <c:ser>
          <c:idx val="12"/>
          <c:order val="0"/>
          <c:tx>
            <c:strRef>
              <c:f>'habitat-level-4'!$N$1</c:f>
              <c:strCache>
                <c:ptCount val="1"/>
                <c:pt idx="0">
                  <c:v>k__Bacteria;p__Tenericutes;c__Mollicutes;o__Mycoplasmatales</c:v>
                </c:pt>
              </c:strCache>
            </c:strRef>
          </c:tx>
          <c:spPr>
            <a:solidFill>
              <a:schemeClr val="accent1">
                <a:lumMod val="80000"/>
                <a:lumOff val="20000"/>
              </a:schemeClr>
            </a:solidFill>
            <a:ln>
              <a:noFill/>
            </a:ln>
            <a:effectLst/>
          </c:spPr>
          <c:invertIfNegative val="0"/>
          <c:cat>
            <c:strRef>
              <c:f>'habitat-level-4'!$A$2:$A$7</c:f>
              <c:strCache>
                <c:ptCount val="6"/>
                <c:pt idx="0">
                  <c:v>Patch Reef</c:v>
                </c:pt>
                <c:pt idx="1">
                  <c:v>Reef Rubble</c:v>
                </c:pt>
                <c:pt idx="2">
                  <c:v>Rocks</c:v>
                </c:pt>
                <c:pt idx="3">
                  <c:v>Rocky Reef</c:v>
                </c:pt>
                <c:pt idx="4">
                  <c:v>Seagrass</c:v>
                </c:pt>
                <c:pt idx="5">
                  <c:v>Spur &amp; Groove Reef</c:v>
                </c:pt>
              </c:strCache>
            </c:strRef>
          </c:cat>
          <c:val>
            <c:numRef>
              <c:f>'habitat-level-4'!$N$2:$N$7</c:f>
              <c:numCache>
                <c:formatCode>General</c:formatCode>
                <c:ptCount val="6"/>
                <c:pt idx="0">
                  <c:v>4</c:v>
                </c:pt>
                <c:pt idx="1">
                  <c:v>7</c:v>
                </c:pt>
                <c:pt idx="2">
                  <c:v>2</c:v>
                </c:pt>
                <c:pt idx="3">
                  <c:v>1</c:v>
                </c:pt>
                <c:pt idx="4">
                  <c:v>4</c:v>
                </c:pt>
                <c:pt idx="5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411-461F-8655-7A9BA6F92DE8}"/>
            </c:ext>
          </c:extLst>
        </c:ser>
        <c:ser>
          <c:idx val="11"/>
          <c:order val="1"/>
          <c:tx>
            <c:strRef>
              <c:f>'habitat-level-4'!$M$1</c:f>
              <c:strCache>
                <c:ptCount val="1"/>
                <c:pt idx="0">
                  <c:v>k__Bacteria;p__Proteobacteria;c__Gammaproteobacteria;__</c:v>
                </c:pt>
              </c:strCache>
            </c:strRef>
          </c:tx>
          <c:spPr>
            <a:solidFill>
              <a:schemeClr val="accent6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'habitat-level-4'!$A$2:$A$7</c:f>
              <c:strCache>
                <c:ptCount val="6"/>
                <c:pt idx="0">
                  <c:v>Patch Reef</c:v>
                </c:pt>
                <c:pt idx="1">
                  <c:v>Reef Rubble</c:v>
                </c:pt>
                <c:pt idx="2">
                  <c:v>Rocks</c:v>
                </c:pt>
                <c:pt idx="3">
                  <c:v>Rocky Reef</c:v>
                </c:pt>
                <c:pt idx="4">
                  <c:v>Seagrass</c:v>
                </c:pt>
                <c:pt idx="5">
                  <c:v>Spur &amp; Groove Reef</c:v>
                </c:pt>
              </c:strCache>
            </c:strRef>
          </c:cat>
          <c:val>
            <c:numRef>
              <c:f>'habitat-level-4'!$M$2:$M$7</c:f>
              <c:numCache>
                <c:formatCode>General</c:formatCode>
                <c:ptCount val="6"/>
                <c:pt idx="0">
                  <c:v>224</c:v>
                </c:pt>
                <c:pt idx="1">
                  <c:v>64</c:v>
                </c:pt>
                <c:pt idx="2">
                  <c:v>48</c:v>
                </c:pt>
                <c:pt idx="3">
                  <c:v>162</c:v>
                </c:pt>
                <c:pt idx="4">
                  <c:v>327</c:v>
                </c:pt>
                <c:pt idx="5">
                  <c:v>91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411-461F-8655-7A9BA6F92DE8}"/>
            </c:ext>
          </c:extLst>
        </c:ser>
        <c:ser>
          <c:idx val="10"/>
          <c:order val="2"/>
          <c:tx>
            <c:strRef>
              <c:f>'habitat-level-4'!$L$1</c:f>
              <c:strCache>
                <c:ptCount val="1"/>
                <c:pt idx="0">
                  <c:v>k__Bacteria;p__Proteobacteria;c__Epsilonproteobacteria;o__Campylobacterales</c:v>
                </c:pt>
              </c:strCache>
            </c:strRef>
          </c:tx>
          <c:spPr>
            <a:solidFill>
              <a:schemeClr val="accent5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'habitat-level-4'!$A$2:$A$7</c:f>
              <c:strCache>
                <c:ptCount val="6"/>
                <c:pt idx="0">
                  <c:v>Patch Reef</c:v>
                </c:pt>
                <c:pt idx="1">
                  <c:v>Reef Rubble</c:v>
                </c:pt>
                <c:pt idx="2">
                  <c:v>Rocks</c:v>
                </c:pt>
                <c:pt idx="3">
                  <c:v>Rocky Reef</c:v>
                </c:pt>
                <c:pt idx="4">
                  <c:v>Seagrass</c:v>
                </c:pt>
                <c:pt idx="5">
                  <c:v>Spur &amp; Groove Reef</c:v>
                </c:pt>
              </c:strCache>
            </c:strRef>
          </c:cat>
          <c:val>
            <c:numRef>
              <c:f>'habitat-level-4'!$L$2:$L$7</c:f>
              <c:numCache>
                <c:formatCode>General</c:formatCode>
                <c:ptCount val="6"/>
                <c:pt idx="0">
                  <c:v>31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411-461F-8655-7A9BA6F92DE8}"/>
            </c:ext>
          </c:extLst>
        </c:ser>
        <c:ser>
          <c:idx val="9"/>
          <c:order val="3"/>
          <c:tx>
            <c:strRef>
              <c:f>'habitat-level-4'!$K$1</c:f>
              <c:strCache>
                <c:ptCount val="1"/>
                <c:pt idx="0">
                  <c:v>k__Bacteria;p__Proteobacteria;c__Epsilonproteobacteria;__</c:v>
                </c:pt>
              </c:strCache>
            </c:strRef>
          </c:tx>
          <c:spPr>
            <a:solidFill>
              <a:schemeClr val="accent4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'habitat-level-4'!$A$2:$A$7</c:f>
              <c:strCache>
                <c:ptCount val="6"/>
                <c:pt idx="0">
                  <c:v>Patch Reef</c:v>
                </c:pt>
                <c:pt idx="1">
                  <c:v>Reef Rubble</c:v>
                </c:pt>
                <c:pt idx="2">
                  <c:v>Rocks</c:v>
                </c:pt>
                <c:pt idx="3">
                  <c:v>Rocky Reef</c:v>
                </c:pt>
                <c:pt idx="4">
                  <c:v>Seagrass</c:v>
                </c:pt>
                <c:pt idx="5">
                  <c:v>Spur &amp; Groove Reef</c:v>
                </c:pt>
              </c:strCache>
            </c:strRef>
          </c:cat>
          <c:val>
            <c:numRef>
              <c:f>'habitat-level-4'!$K$2:$K$7</c:f>
              <c:numCache>
                <c:formatCode>General</c:formatCode>
                <c:ptCount val="6"/>
                <c:pt idx="0">
                  <c:v>42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14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F411-461F-8655-7A9BA6F92DE8}"/>
            </c:ext>
          </c:extLst>
        </c:ser>
        <c:ser>
          <c:idx val="8"/>
          <c:order val="4"/>
          <c:tx>
            <c:strRef>
              <c:f>'habitat-level-4'!$J$1</c:f>
              <c:strCache>
                <c:ptCount val="1"/>
                <c:pt idx="0">
                  <c:v>k__Bacteria;p__Proteobacteria;c__Betaproteobacteria;o__Burkholderiales</c:v>
                </c:pt>
              </c:strCache>
            </c:strRef>
          </c:tx>
          <c:spPr>
            <a:solidFill>
              <a:schemeClr val="accent3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'habitat-level-4'!$A$2:$A$7</c:f>
              <c:strCache>
                <c:ptCount val="6"/>
                <c:pt idx="0">
                  <c:v>Patch Reef</c:v>
                </c:pt>
                <c:pt idx="1">
                  <c:v>Reef Rubble</c:v>
                </c:pt>
                <c:pt idx="2">
                  <c:v>Rocks</c:v>
                </c:pt>
                <c:pt idx="3">
                  <c:v>Rocky Reef</c:v>
                </c:pt>
                <c:pt idx="4">
                  <c:v>Seagrass</c:v>
                </c:pt>
                <c:pt idx="5">
                  <c:v>Spur &amp; Groove Reef</c:v>
                </c:pt>
              </c:strCache>
            </c:strRef>
          </c:cat>
          <c:val>
            <c:numRef>
              <c:f>'habitat-level-4'!$J$2:$J$7</c:f>
              <c:numCache>
                <c:formatCode>General</c:formatCode>
                <c:ptCount val="6"/>
                <c:pt idx="0">
                  <c:v>2</c:v>
                </c:pt>
                <c:pt idx="1">
                  <c:v>4</c:v>
                </c:pt>
                <c:pt idx="2">
                  <c:v>0</c:v>
                </c:pt>
                <c:pt idx="3">
                  <c:v>2</c:v>
                </c:pt>
                <c:pt idx="4">
                  <c:v>0</c:v>
                </c:pt>
                <c:pt idx="5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F411-461F-8655-7A9BA6F92DE8}"/>
            </c:ext>
          </c:extLst>
        </c:ser>
        <c:ser>
          <c:idx val="7"/>
          <c:order val="5"/>
          <c:tx>
            <c:strRef>
              <c:f>'habitat-level-4'!$I$1</c:f>
              <c:strCache>
                <c:ptCount val="1"/>
                <c:pt idx="0">
                  <c:v>k__Bacteria;p__Proteobacteria;c__Betaproteobacteria;__</c:v>
                </c:pt>
              </c:strCache>
            </c:strRef>
          </c:tx>
          <c:spPr>
            <a:solidFill>
              <a:schemeClr val="accent2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'habitat-level-4'!$A$2:$A$7</c:f>
              <c:strCache>
                <c:ptCount val="6"/>
                <c:pt idx="0">
                  <c:v>Patch Reef</c:v>
                </c:pt>
                <c:pt idx="1">
                  <c:v>Reef Rubble</c:v>
                </c:pt>
                <c:pt idx="2">
                  <c:v>Rocks</c:v>
                </c:pt>
                <c:pt idx="3">
                  <c:v>Rocky Reef</c:v>
                </c:pt>
                <c:pt idx="4">
                  <c:v>Seagrass</c:v>
                </c:pt>
                <c:pt idx="5">
                  <c:v>Spur &amp; Groove Reef</c:v>
                </c:pt>
              </c:strCache>
            </c:strRef>
          </c:cat>
          <c:val>
            <c:numRef>
              <c:f>'habitat-level-4'!$I$2:$I$7</c:f>
              <c:numCache>
                <c:formatCode>General</c:formatCode>
                <c:ptCount val="6"/>
                <c:pt idx="0">
                  <c:v>219</c:v>
                </c:pt>
                <c:pt idx="1">
                  <c:v>134</c:v>
                </c:pt>
                <c:pt idx="2">
                  <c:v>154</c:v>
                </c:pt>
                <c:pt idx="3">
                  <c:v>335</c:v>
                </c:pt>
                <c:pt idx="4">
                  <c:v>117</c:v>
                </c:pt>
                <c:pt idx="5">
                  <c:v>258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F411-461F-8655-7A9BA6F92DE8}"/>
            </c:ext>
          </c:extLst>
        </c:ser>
        <c:ser>
          <c:idx val="6"/>
          <c:order val="6"/>
          <c:tx>
            <c:strRef>
              <c:f>'habitat-level-4'!$H$1</c:f>
              <c:strCache>
                <c:ptCount val="1"/>
                <c:pt idx="0">
                  <c:v>k__Bacteria;p__Proteobacteria;c__Alphaproteobacteria;o__Rhizobiales</c:v>
                </c:pt>
              </c:strCache>
            </c:strRef>
          </c:tx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'habitat-level-4'!$A$2:$A$7</c:f>
              <c:strCache>
                <c:ptCount val="6"/>
                <c:pt idx="0">
                  <c:v>Patch Reef</c:v>
                </c:pt>
                <c:pt idx="1">
                  <c:v>Reef Rubble</c:v>
                </c:pt>
                <c:pt idx="2">
                  <c:v>Rocks</c:v>
                </c:pt>
                <c:pt idx="3">
                  <c:v>Rocky Reef</c:v>
                </c:pt>
                <c:pt idx="4">
                  <c:v>Seagrass</c:v>
                </c:pt>
                <c:pt idx="5">
                  <c:v>Spur &amp; Groove Reef</c:v>
                </c:pt>
              </c:strCache>
            </c:strRef>
          </c:cat>
          <c:val>
            <c:numRef>
              <c:f>'habitat-level-4'!$H$2:$H$7</c:f>
              <c:numCache>
                <c:formatCode>General</c:formatCode>
                <c:ptCount val="6"/>
                <c:pt idx="0">
                  <c:v>2</c:v>
                </c:pt>
                <c:pt idx="1">
                  <c:v>8</c:v>
                </c:pt>
                <c:pt idx="2">
                  <c:v>12</c:v>
                </c:pt>
                <c:pt idx="3">
                  <c:v>14</c:v>
                </c:pt>
                <c:pt idx="4">
                  <c:v>24</c:v>
                </c:pt>
                <c:pt idx="5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F411-461F-8655-7A9BA6F92DE8}"/>
            </c:ext>
          </c:extLst>
        </c:ser>
        <c:ser>
          <c:idx val="5"/>
          <c:order val="7"/>
          <c:tx>
            <c:strRef>
              <c:f>'habitat-level-4'!$G$1</c:f>
              <c:strCache>
                <c:ptCount val="1"/>
                <c:pt idx="0">
                  <c:v>k__Bacteria;p__Proteobacteria;c__Alphaproteobacteria;__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'habitat-level-4'!$A$2:$A$7</c:f>
              <c:strCache>
                <c:ptCount val="6"/>
                <c:pt idx="0">
                  <c:v>Patch Reef</c:v>
                </c:pt>
                <c:pt idx="1">
                  <c:v>Reef Rubble</c:v>
                </c:pt>
                <c:pt idx="2">
                  <c:v>Rocks</c:v>
                </c:pt>
                <c:pt idx="3">
                  <c:v>Rocky Reef</c:v>
                </c:pt>
                <c:pt idx="4">
                  <c:v>Seagrass</c:v>
                </c:pt>
                <c:pt idx="5">
                  <c:v>Spur &amp; Groove Reef</c:v>
                </c:pt>
              </c:strCache>
            </c:strRef>
          </c:cat>
          <c:val>
            <c:numRef>
              <c:f>'habitat-level-4'!$G$2:$G$7</c:f>
              <c:numCache>
                <c:formatCode>General</c:formatCode>
                <c:ptCount val="6"/>
                <c:pt idx="0">
                  <c:v>23818</c:v>
                </c:pt>
                <c:pt idx="1">
                  <c:v>17947</c:v>
                </c:pt>
                <c:pt idx="2">
                  <c:v>24417</c:v>
                </c:pt>
                <c:pt idx="3">
                  <c:v>24122</c:v>
                </c:pt>
                <c:pt idx="4">
                  <c:v>17328</c:v>
                </c:pt>
                <c:pt idx="5">
                  <c:v>17318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F411-461F-8655-7A9BA6F92DE8}"/>
            </c:ext>
          </c:extLst>
        </c:ser>
        <c:ser>
          <c:idx val="4"/>
          <c:order val="8"/>
          <c:tx>
            <c:strRef>
              <c:f>'habitat-level-4'!$F$1</c:f>
              <c:strCache>
                <c:ptCount val="1"/>
                <c:pt idx="0">
                  <c:v>k__Bacteria;p__Proteobacteria;__;__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'habitat-level-4'!$A$2:$A$7</c:f>
              <c:strCache>
                <c:ptCount val="6"/>
                <c:pt idx="0">
                  <c:v>Patch Reef</c:v>
                </c:pt>
                <c:pt idx="1">
                  <c:v>Reef Rubble</c:v>
                </c:pt>
                <c:pt idx="2">
                  <c:v>Rocks</c:v>
                </c:pt>
                <c:pt idx="3">
                  <c:v>Rocky Reef</c:v>
                </c:pt>
                <c:pt idx="4">
                  <c:v>Seagrass</c:v>
                </c:pt>
                <c:pt idx="5">
                  <c:v>Spur &amp; Groove Reef</c:v>
                </c:pt>
              </c:strCache>
            </c:strRef>
          </c:cat>
          <c:val>
            <c:numRef>
              <c:f>'habitat-level-4'!$F$2:$F$7</c:f>
              <c:numCache>
                <c:formatCode>General</c:formatCode>
                <c:ptCount val="6"/>
                <c:pt idx="0">
                  <c:v>7937</c:v>
                </c:pt>
                <c:pt idx="1">
                  <c:v>7091</c:v>
                </c:pt>
                <c:pt idx="2">
                  <c:v>8640</c:v>
                </c:pt>
                <c:pt idx="3">
                  <c:v>12237</c:v>
                </c:pt>
                <c:pt idx="4">
                  <c:v>7005</c:v>
                </c:pt>
                <c:pt idx="5">
                  <c:v>10223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F411-461F-8655-7A9BA6F92DE8}"/>
            </c:ext>
          </c:extLst>
        </c:ser>
        <c:ser>
          <c:idx val="3"/>
          <c:order val="9"/>
          <c:tx>
            <c:strRef>
              <c:f>'habitat-level-4'!$E$1</c:f>
              <c:strCache>
                <c:ptCount val="1"/>
                <c:pt idx="0">
                  <c:v>k__Bacteria;p__Firmicutes;c__Clostridia;o__Clostridiales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'habitat-level-4'!$A$2:$A$7</c:f>
              <c:strCache>
                <c:ptCount val="6"/>
                <c:pt idx="0">
                  <c:v>Patch Reef</c:v>
                </c:pt>
                <c:pt idx="1">
                  <c:v>Reef Rubble</c:v>
                </c:pt>
                <c:pt idx="2">
                  <c:v>Rocks</c:v>
                </c:pt>
                <c:pt idx="3">
                  <c:v>Rocky Reef</c:v>
                </c:pt>
                <c:pt idx="4">
                  <c:v>Seagrass</c:v>
                </c:pt>
                <c:pt idx="5">
                  <c:v>Spur &amp; Groove Reef</c:v>
                </c:pt>
              </c:strCache>
            </c:strRef>
          </c:cat>
          <c:val>
            <c:numRef>
              <c:f>'habitat-level-4'!$E$2:$E$7</c:f>
              <c:numCache>
                <c:formatCode>General</c:formatCode>
                <c:ptCount val="6"/>
                <c:pt idx="0">
                  <c:v>16</c:v>
                </c:pt>
                <c:pt idx="1">
                  <c:v>14</c:v>
                </c:pt>
                <c:pt idx="2">
                  <c:v>426</c:v>
                </c:pt>
                <c:pt idx="3">
                  <c:v>633</c:v>
                </c:pt>
                <c:pt idx="4">
                  <c:v>80</c:v>
                </c:pt>
                <c:pt idx="5">
                  <c:v>131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F411-461F-8655-7A9BA6F92DE8}"/>
            </c:ext>
          </c:extLst>
        </c:ser>
        <c:ser>
          <c:idx val="2"/>
          <c:order val="10"/>
          <c:tx>
            <c:strRef>
              <c:f>'habitat-level-4'!$D$1</c:f>
              <c:strCache>
                <c:ptCount val="1"/>
                <c:pt idx="0">
                  <c:v>k__Bacteria;p__Firmicutes;__;__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'habitat-level-4'!$A$2:$A$7</c:f>
              <c:strCache>
                <c:ptCount val="6"/>
                <c:pt idx="0">
                  <c:v>Patch Reef</c:v>
                </c:pt>
                <c:pt idx="1">
                  <c:v>Reef Rubble</c:v>
                </c:pt>
                <c:pt idx="2">
                  <c:v>Rocks</c:v>
                </c:pt>
                <c:pt idx="3">
                  <c:v>Rocky Reef</c:v>
                </c:pt>
                <c:pt idx="4">
                  <c:v>Seagrass</c:v>
                </c:pt>
                <c:pt idx="5">
                  <c:v>Spur &amp; Groove Reef</c:v>
                </c:pt>
              </c:strCache>
            </c:strRef>
          </c:cat>
          <c:val>
            <c:numRef>
              <c:f>'habitat-level-4'!$D$2:$D$7</c:f>
              <c:numCache>
                <c:formatCode>General</c:formatCode>
                <c:ptCount val="6"/>
                <c:pt idx="0">
                  <c:v>0</c:v>
                </c:pt>
                <c:pt idx="1">
                  <c:v>0</c:v>
                </c:pt>
                <c:pt idx="2">
                  <c:v>14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F411-461F-8655-7A9BA6F92DE8}"/>
            </c:ext>
          </c:extLst>
        </c:ser>
        <c:ser>
          <c:idx val="1"/>
          <c:order val="11"/>
          <c:tx>
            <c:strRef>
              <c:f>'habitat-level-4'!$C$1</c:f>
              <c:strCache>
                <c:ptCount val="1"/>
                <c:pt idx="0">
                  <c:v>k__Bacteria;p__Bacteroidetes;__;__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'habitat-level-4'!$A$2:$A$7</c:f>
              <c:strCache>
                <c:ptCount val="6"/>
                <c:pt idx="0">
                  <c:v>Patch Reef</c:v>
                </c:pt>
                <c:pt idx="1">
                  <c:v>Reef Rubble</c:v>
                </c:pt>
                <c:pt idx="2">
                  <c:v>Rocks</c:v>
                </c:pt>
                <c:pt idx="3">
                  <c:v>Rocky Reef</c:v>
                </c:pt>
                <c:pt idx="4">
                  <c:v>Seagrass</c:v>
                </c:pt>
                <c:pt idx="5">
                  <c:v>Spur &amp; Groove Reef</c:v>
                </c:pt>
              </c:strCache>
            </c:strRef>
          </c:cat>
          <c:val>
            <c:numRef>
              <c:f>'habitat-level-4'!$C$2:$C$7</c:f>
              <c:numCache>
                <c:formatCode>General</c:formatCode>
                <c:ptCount val="6"/>
                <c:pt idx="0">
                  <c:v>19</c:v>
                </c:pt>
                <c:pt idx="1">
                  <c:v>12</c:v>
                </c:pt>
                <c:pt idx="2">
                  <c:v>102</c:v>
                </c:pt>
                <c:pt idx="3">
                  <c:v>150</c:v>
                </c:pt>
                <c:pt idx="4">
                  <c:v>16</c:v>
                </c:pt>
                <c:pt idx="5">
                  <c:v>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B-F411-461F-8655-7A9BA6F92DE8}"/>
            </c:ext>
          </c:extLst>
        </c:ser>
        <c:ser>
          <c:idx val="0"/>
          <c:order val="12"/>
          <c:tx>
            <c:strRef>
              <c:f>'habitat-level-4'!$B$1</c:f>
              <c:strCache>
                <c:ptCount val="1"/>
                <c:pt idx="0">
                  <c:v>k__Bacteria;__;__;__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'habitat-level-4'!$A$2:$A$7</c:f>
              <c:strCache>
                <c:ptCount val="6"/>
                <c:pt idx="0">
                  <c:v>Patch Reef</c:v>
                </c:pt>
                <c:pt idx="1">
                  <c:v>Reef Rubble</c:v>
                </c:pt>
                <c:pt idx="2">
                  <c:v>Rocks</c:v>
                </c:pt>
                <c:pt idx="3">
                  <c:v>Rocky Reef</c:v>
                </c:pt>
                <c:pt idx="4">
                  <c:v>Seagrass</c:v>
                </c:pt>
                <c:pt idx="5">
                  <c:v>Spur &amp; Groove Reef</c:v>
                </c:pt>
              </c:strCache>
            </c:strRef>
          </c:cat>
          <c:val>
            <c:numRef>
              <c:f>'habitat-level-4'!$B$2:$B$7</c:f>
              <c:numCache>
                <c:formatCode>General</c:formatCode>
                <c:ptCount val="6"/>
                <c:pt idx="0">
                  <c:v>10568</c:v>
                </c:pt>
                <c:pt idx="1">
                  <c:v>13475</c:v>
                </c:pt>
                <c:pt idx="2">
                  <c:v>14624</c:v>
                </c:pt>
                <c:pt idx="3">
                  <c:v>13575</c:v>
                </c:pt>
                <c:pt idx="4">
                  <c:v>6718</c:v>
                </c:pt>
                <c:pt idx="5">
                  <c:v>5226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F411-461F-8655-7A9BA6F92DE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5"/>
        <c:overlap val="100"/>
        <c:axId val="454202232"/>
        <c:axId val="454199936"/>
      </c:barChart>
      <c:catAx>
        <c:axId val="4542022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54199936"/>
        <c:crosses val="autoZero"/>
        <c:auto val="1"/>
        <c:lblAlgn val="ctr"/>
        <c:lblOffset val="100"/>
        <c:noMultiLvlLbl val="0"/>
      </c:catAx>
      <c:valAx>
        <c:axId val="4541999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542022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percentStacked"/>
        <c:varyColors val="0"/>
        <c:ser>
          <c:idx val="16"/>
          <c:order val="0"/>
          <c:tx>
            <c:strRef>
              <c:f>'[habitat-level-5.xlsx]habitat-level-5'!$R$1</c:f>
              <c:strCache>
                <c:ptCount val="1"/>
                <c:pt idx="0">
                  <c:v>k__Bacteria;p__Tenericutes;c__Mollicutes;o__Mycoplasmatales;f__Mycoplasmataceae</c:v>
                </c:pt>
              </c:strCache>
            </c:strRef>
          </c:tx>
          <c:spPr>
            <a:solidFill>
              <a:schemeClr val="accent5">
                <a:lumMod val="80000"/>
                <a:lumOff val="20000"/>
              </a:schemeClr>
            </a:solidFill>
            <a:ln>
              <a:noFill/>
            </a:ln>
            <a:effectLst/>
          </c:spPr>
          <c:invertIfNegative val="0"/>
          <c:cat>
            <c:strRef>
              <c:f>'[habitat-level-5.xlsx]habitat-level-5'!$A$2:$A$7</c:f>
              <c:strCache>
                <c:ptCount val="6"/>
                <c:pt idx="0">
                  <c:v>Patch Reef</c:v>
                </c:pt>
                <c:pt idx="1">
                  <c:v>Reef Rubble</c:v>
                </c:pt>
                <c:pt idx="2">
                  <c:v>Rocks</c:v>
                </c:pt>
                <c:pt idx="3">
                  <c:v>Rocky Reef</c:v>
                </c:pt>
                <c:pt idx="4">
                  <c:v>Seagrass</c:v>
                </c:pt>
                <c:pt idx="5">
                  <c:v>Spur &amp; Groove Reef</c:v>
                </c:pt>
              </c:strCache>
            </c:strRef>
          </c:cat>
          <c:val>
            <c:numRef>
              <c:f>'[habitat-level-5.xlsx]habitat-level-5'!$R$2:$R$7</c:f>
              <c:numCache>
                <c:formatCode>General</c:formatCode>
                <c:ptCount val="6"/>
                <c:pt idx="0">
                  <c:v>4</c:v>
                </c:pt>
                <c:pt idx="1">
                  <c:v>7</c:v>
                </c:pt>
                <c:pt idx="2">
                  <c:v>2</c:v>
                </c:pt>
                <c:pt idx="3">
                  <c:v>1</c:v>
                </c:pt>
                <c:pt idx="4">
                  <c:v>4</c:v>
                </c:pt>
                <c:pt idx="5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F18-4A20-98AD-10129F444A2E}"/>
            </c:ext>
          </c:extLst>
        </c:ser>
        <c:ser>
          <c:idx val="15"/>
          <c:order val="1"/>
          <c:tx>
            <c:strRef>
              <c:f>'[habitat-level-5.xlsx]habitat-level-5'!$Q$1</c:f>
              <c:strCache>
                <c:ptCount val="1"/>
                <c:pt idx="0">
                  <c:v>k__Bacteria;p__Proteobacteria;c__Gammaproteobacteria;__;__</c:v>
                </c:pt>
              </c:strCache>
            </c:strRef>
          </c:tx>
          <c:spPr>
            <a:solidFill>
              <a:schemeClr val="accent4">
                <a:lumMod val="80000"/>
                <a:lumOff val="20000"/>
              </a:schemeClr>
            </a:solidFill>
            <a:ln>
              <a:noFill/>
            </a:ln>
            <a:effectLst/>
          </c:spPr>
          <c:invertIfNegative val="0"/>
          <c:cat>
            <c:strRef>
              <c:f>'[habitat-level-5.xlsx]habitat-level-5'!$A$2:$A$7</c:f>
              <c:strCache>
                <c:ptCount val="6"/>
                <c:pt idx="0">
                  <c:v>Patch Reef</c:v>
                </c:pt>
                <c:pt idx="1">
                  <c:v>Reef Rubble</c:v>
                </c:pt>
                <c:pt idx="2">
                  <c:v>Rocks</c:v>
                </c:pt>
                <c:pt idx="3">
                  <c:v>Rocky Reef</c:v>
                </c:pt>
                <c:pt idx="4">
                  <c:v>Seagrass</c:v>
                </c:pt>
                <c:pt idx="5">
                  <c:v>Spur &amp; Groove Reef</c:v>
                </c:pt>
              </c:strCache>
            </c:strRef>
          </c:cat>
          <c:val>
            <c:numRef>
              <c:f>'[habitat-level-5.xlsx]habitat-level-5'!$Q$2:$Q$7</c:f>
              <c:numCache>
                <c:formatCode>General</c:formatCode>
                <c:ptCount val="6"/>
                <c:pt idx="0">
                  <c:v>224</c:v>
                </c:pt>
                <c:pt idx="1">
                  <c:v>64</c:v>
                </c:pt>
                <c:pt idx="2">
                  <c:v>48</c:v>
                </c:pt>
                <c:pt idx="3">
                  <c:v>162</c:v>
                </c:pt>
                <c:pt idx="4">
                  <c:v>327</c:v>
                </c:pt>
                <c:pt idx="5">
                  <c:v>91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F18-4A20-98AD-10129F444A2E}"/>
            </c:ext>
          </c:extLst>
        </c:ser>
        <c:ser>
          <c:idx val="14"/>
          <c:order val="2"/>
          <c:tx>
            <c:strRef>
              <c:f>'[habitat-level-5.xlsx]habitat-level-5'!$P$1</c:f>
              <c:strCache>
                <c:ptCount val="1"/>
                <c:pt idx="0">
                  <c:v>k__Bacteria;p__Proteobacteria;c__Epsilonproteobacteria;o__Campylobacterales;f__Helicobacteraceae</c:v>
                </c:pt>
              </c:strCache>
            </c:strRef>
          </c:tx>
          <c:spPr>
            <a:solidFill>
              <a:schemeClr val="accent3">
                <a:lumMod val="80000"/>
                <a:lumOff val="20000"/>
              </a:schemeClr>
            </a:solidFill>
            <a:ln>
              <a:noFill/>
            </a:ln>
            <a:effectLst/>
          </c:spPr>
          <c:invertIfNegative val="0"/>
          <c:cat>
            <c:strRef>
              <c:f>'[habitat-level-5.xlsx]habitat-level-5'!$A$2:$A$7</c:f>
              <c:strCache>
                <c:ptCount val="6"/>
                <c:pt idx="0">
                  <c:v>Patch Reef</c:v>
                </c:pt>
                <c:pt idx="1">
                  <c:v>Reef Rubble</c:v>
                </c:pt>
                <c:pt idx="2">
                  <c:v>Rocks</c:v>
                </c:pt>
                <c:pt idx="3">
                  <c:v>Rocky Reef</c:v>
                </c:pt>
                <c:pt idx="4">
                  <c:v>Seagrass</c:v>
                </c:pt>
                <c:pt idx="5">
                  <c:v>Spur &amp; Groove Reef</c:v>
                </c:pt>
              </c:strCache>
            </c:strRef>
          </c:cat>
          <c:val>
            <c:numRef>
              <c:f>'[habitat-level-5.xlsx]habitat-level-5'!$P$2:$P$7</c:f>
              <c:numCache>
                <c:formatCode>General</c:formatCode>
                <c:ptCount val="6"/>
                <c:pt idx="0">
                  <c:v>31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F18-4A20-98AD-10129F444A2E}"/>
            </c:ext>
          </c:extLst>
        </c:ser>
        <c:ser>
          <c:idx val="13"/>
          <c:order val="3"/>
          <c:tx>
            <c:strRef>
              <c:f>'[habitat-level-5.xlsx]habitat-level-5'!$O$1</c:f>
              <c:strCache>
                <c:ptCount val="1"/>
                <c:pt idx="0">
                  <c:v>k__Bacteria;p__Proteobacteria;c__Epsilonproteobacteria;__;__</c:v>
                </c:pt>
              </c:strCache>
            </c:strRef>
          </c:tx>
          <c:spPr>
            <a:solidFill>
              <a:schemeClr val="accent2">
                <a:lumMod val="80000"/>
                <a:lumOff val="20000"/>
              </a:schemeClr>
            </a:solidFill>
            <a:ln>
              <a:noFill/>
            </a:ln>
            <a:effectLst/>
          </c:spPr>
          <c:invertIfNegative val="0"/>
          <c:cat>
            <c:strRef>
              <c:f>'[habitat-level-5.xlsx]habitat-level-5'!$A$2:$A$7</c:f>
              <c:strCache>
                <c:ptCount val="6"/>
                <c:pt idx="0">
                  <c:v>Patch Reef</c:v>
                </c:pt>
                <c:pt idx="1">
                  <c:v>Reef Rubble</c:v>
                </c:pt>
                <c:pt idx="2">
                  <c:v>Rocks</c:v>
                </c:pt>
                <c:pt idx="3">
                  <c:v>Rocky Reef</c:v>
                </c:pt>
                <c:pt idx="4">
                  <c:v>Seagrass</c:v>
                </c:pt>
                <c:pt idx="5">
                  <c:v>Spur &amp; Groove Reef</c:v>
                </c:pt>
              </c:strCache>
            </c:strRef>
          </c:cat>
          <c:val>
            <c:numRef>
              <c:f>'[habitat-level-5.xlsx]habitat-level-5'!$O$2:$O$7</c:f>
              <c:numCache>
                <c:formatCode>General</c:formatCode>
                <c:ptCount val="6"/>
                <c:pt idx="0">
                  <c:v>42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14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FF18-4A20-98AD-10129F444A2E}"/>
            </c:ext>
          </c:extLst>
        </c:ser>
        <c:ser>
          <c:idx val="12"/>
          <c:order val="4"/>
          <c:tx>
            <c:strRef>
              <c:f>'[habitat-level-5.xlsx]habitat-level-5'!$N$1</c:f>
              <c:strCache>
                <c:ptCount val="1"/>
                <c:pt idx="0">
                  <c:v>k__Bacteria;p__Proteobacteria;c__Betaproteobacteria;o__Burkholderiales;f__Alcaligenaceae</c:v>
                </c:pt>
              </c:strCache>
            </c:strRef>
          </c:tx>
          <c:spPr>
            <a:solidFill>
              <a:schemeClr val="accent1">
                <a:lumMod val="80000"/>
                <a:lumOff val="20000"/>
              </a:schemeClr>
            </a:solidFill>
            <a:ln>
              <a:noFill/>
            </a:ln>
            <a:effectLst/>
          </c:spPr>
          <c:invertIfNegative val="0"/>
          <c:cat>
            <c:strRef>
              <c:f>'[habitat-level-5.xlsx]habitat-level-5'!$A$2:$A$7</c:f>
              <c:strCache>
                <c:ptCount val="6"/>
                <c:pt idx="0">
                  <c:v>Patch Reef</c:v>
                </c:pt>
                <c:pt idx="1">
                  <c:v>Reef Rubble</c:v>
                </c:pt>
                <c:pt idx="2">
                  <c:v>Rocks</c:v>
                </c:pt>
                <c:pt idx="3">
                  <c:v>Rocky Reef</c:v>
                </c:pt>
                <c:pt idx="4">
                  <c:v>Seagrass</c:v>
                </c:pt>
                <c:pt idx="5">
                  <c:v>Spur &amp; Groove Reef</c:v>
                </c:pt>
              </c:strCache>
            </c:strRef>
          </c:cat>
          <c:val>
            <c:numRef>
              <c:f>'[habitat-level-5.xlsx]habitat-level-5'!$N$2:$N$7</c:f>
              <c:numCache>
                <c:formatCode>General</c:formatCode>
                <c:ptCount val="6"/>
                <c:pt idx="0">
                  <c:v>2</c:v>
                </c:pt>
                <c:pt idx="1">
                  <c:v>4</c:v>
                </c:pt>
                <c:pt idx="2">
                  <c:v>0</c:v>
                </c:pt>
                <c:pt idx="3">
                  <c:v>2</c:v>
                </c:pt>
                <c:pt idx="4">
                  <c:v>0</c:v>
                </c:pt>
                <c:pt idx="5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FF18-4A20-98AD-10129F444A2E}"/>
            </c:ext>
          </c:extLst>
        </c:ser>
        <c:ser>
          <c:idx val="11"/>
          <c:order val="5"/>
          <c:tx>
            <c:strRef>
              <c:f>'[habitat-level-5.xlsx]habitat-level-5'!$M$1</c:f>
              <c:strCache>
                <c:ptCount val="1"/>
                <c:pt idx="0">
                  <c:v>k__Bacteria;p__Proteobacteria;c__Betaproteobacteria;__;__</c:v>
                </c:pt>
              </c:strCache>
            </c:strRef>
          </c:tx>
          <c:spPr>
            <a:solidFill>
              <a:schemeClr val="accent6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'[habitat-level-5.xlsx]habitat-level-5'!$A$2:$A$7</c:f>
              <c:strCache>
                <c:ptCount val="6"/>
                <c:pt idx="0">
                  <c:v>Patch Reef</c:v>
                </c:pt>
                <c:pt idx="1">
                  <c:v>Reef Rubble</c:v>
                </c:pt>
                <c:pt idx="2">
                  <c:v>Rocks</c:v>
                </c:pt>
                <c:pt idx="3">
                  <c:v>Rocky Reef</c:v>
                </c:pt>
                <c:pt idx="4">
                  <c:v>Seagrass</c:v>
                </c:pt>
                <c:pt idx="5">
                  <c:v>Spur &amp; Groove Reef</c:v>
                </c:pt>
              </c:strCache>
            </c:strRef>
          </c:cat>
          <c:val>
            <c:numRef>
              <c:f>'[habitat-level-5.xlsx]habitat-level-5'!$M$2:$M$7</c:f>
              <c:numCache>
                <c:formatCode>General</c:formatCode>
                <c:ptCount val="6"/>
                <c:pt idx="0">
                  <c:v>219</c:v>
                </c:pt>
                <c:pt idx="1">
                  <c:v>134</c:v>
                </c:pt>
                <c:pt idx="2">
                  <c:v>154</c:v>
                </c:pt>
                <c:pt idx="3">
                  <c:v>335</c:v>
                </c:pt>
                <c:pt idx="4">
                  <c:v>117</c:v>
                </c:pt>
                <c:pt idx="5">
                  <c:v>258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FF18-4A20-98AD-10129F444A2E}"/>
            </c:ext>
          </c:extLst>
        </c:ser>
        <c:ser>
          <c:idx val="10"/>
          <c:order val="6"/>
          <c:tx>
            <c:strRef>
              <c:f>'[habitat-level-5.xlsx]habitat-level-5'!$L$1</c:f>
              <c:strCache>
                <c:ptCount val="1"/>
                <c:pt idx="0">
                  <c:v>k__Bacteria;p__Proteobacteria;c__Alphaproteobacteria;o__Rhizobiales;f__Rhizobiaceae</c:v>
                </c:pt>
              </c:strCache>
            </c:strRef>
          </c:tx>
          <c:spPr>
            <a:solidFill>
              <a:schemeClr val="accent5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'[habitat-level-5.xlsx]habitat-level-5'!$A$2:$A$7</c:f>
              <c:strCache>
                <c:ptCount val="6"/>
                <c:pt idx="0">
                  <c:v>Patch Reef</c:v>
                </c:pt>
                <c:pt idx="1">
                  <c:v>Reef Rubble</c:v>
                </c:pt>
                <c:pt idx="2">
                  <c:v>Rocks</c:v>
                </c:pt>
                <c:pt idx="3">
                  <c:v>Rocky Reef</c:v>
                </c:pt>
                <c:pt idx="4">
                  <c:v>Seagrass</c:v>
                </c:pt>
                <c:pt idx="5">
                  <c:v>Spur &amp; Groove Reef</c:v>
                </c:pt>
              </c:strCache>
            </c:strRef>
          </c:cat>
          <c:val>
            <c:numRef>
              <c:f>'[habitat-level-5.xlsx]habitat-level-5'!$L$2:$L$7</c:f>
              <c:numCache>
                <c:formatCode>General</c:formatCode>
                <c:ptCount val="6"/>
                <c:pt idx="0">
                  <c:v>0</c:v>
                </c:pt>
                <c:pt idx="1">
                  <c:v>2</c:v>
                </c:pt>
                <c:pt idx="2">
                  <c:v>0</c:v>
                </c:pt>
                <c:pt idx="3">
                  <c:v>2</c:v>
                </c:pt>
                <c:pt idx="4">
                  <c:v>8</c:v>
                </c:pt>
                <c:pt idx="5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FF18-4A20-98AD-10129F444A2E}"/>
            </c:ext>
          </c:extLst>
        </c:ser>
        <c:ser>
          <c:idx val="9"/>
          <c:order val="7"/>
          <c:tx>
            <c:strRef>
              <c:f>'[habitat-level-5.xlsx]habitat-level-5'!$K$1</c:f>
              <c:strCache>
                <c:ptCount val="1"/>
                <c:pt idx="0">
                  <c:v>k__Bacteria;p__Proteobacteria;c__Alphaproteobacteria;o__Rhizobiales;f__Bradyrhizobiaceae</c:v>
                </c:pt>
              </c:strCache>
            </c:strRef>
          </c:tx>
          <c:spPr>
            <a:solidFill>
              <a:schemeClr val="accent4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'[habitat-level-5.xlsx]habitat-level-5'!$A$2:$A$7</c:f>
              <c:strCache>
                <c:ptCount val="6"/>
                <c:pt idx="0">
                  <c:v>Patch Reef</c:v>
                </c:pt>
                <c:pt idx="1">
                  <c:v>Reef Rubble</c:v>
                </c:pt>
                <c:pt idx="2">
                  <c:v>Rocks</c:v>
                </c:pt>
                <c:pt idx="3">
                  <c:v>Rocky Reef</c:v>
                </c:pt>
                <c:pt idx="4">
                  <c:v>Seagrass</c:v>
                </c:pt>
                <c:pt idx="5">
                  <c:v>Spur &amp; Groove Reef</c:v>
                </c:pt>
              </c:strCache>
            </c:strRef>
          </c:cat>
          <c:val>
            <c:numRef>
              <c:f>'[habitat-level-5.xlsx]habitat-level-5'!$K$2:$K$7</c:f>
              <c:numCache>
                <c:formatCode>General</c:formatCode>
                <c:ptCount val="6"/>
                <c:pt idx="0">
                  <c:v>0</c:v>
                </c:pt>
                <c:pt idx="1">
                  <c:v>0</c:v>
                </c:pt>
                <c:pt idx="2">
                  <c:v>2</c:v>
                </c:pt>
                <c:pt idx="3">
                  <c:v>2</c:v>
                </c:pt>
                <c:pt idx="4">
                  <c:v>12</c:v>
                </c:pt>
                <c:pt idx="5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FF18-4A20-98AD-10129F444A2E}"/>
            </c:ext>
          </c:extLst>
        </c:ser>
        <c:ser>
          <c:idx val="8"/>
          <c:order val="8"/>
          <c:tx>
            <c:strRef>
              <c:f>'[habitat-level-5.xlsx]habitat-level-5'!$J$1</c:f>
              <c:strCache>
                <c:ptCount val="1"/>
                <c:pt idx="0">
                  <c:v>k__Bacteria;p__Proteobacteria;c__Alphaproteobacteria;o__Rhizobiales;__</c:v>
                </c:pt>
              </c:strCache>
            </c:strRef>
          </c:tx>
          <c:spPr>
            <a:solidFill>
              <a:schemeClr val="accent3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'[habitat-level-5.xlsx]habitat-level-5'!$A$2:$A$7</c:f>
              <c:strCache>
                <c:ptCount val="6"/>
                <c:pt idx="0">
                  <c:v>Patch Reef</c:v>
                </c:pt>
                <c:pt idx="1">
                  <c:v>Reef Rubble</c:v>
                </c:pt>
                <c:pt idx="2">
                  <c:v>Rocks</c:v>
                </c:pt>
                <c:pt idx="3">
                  <c:v>Rocky Reef</c:v>
                </c:pt>
                <c:pt idx="4">
                  <c:v>Seagrass</c:v>
                </c:pt>
                <c:pt idx="5">
                  <c:v>Spur &amp; Groove Reef</c:v>
                </c:pt>
              </c:strCache>
            </c:strRef>
          </c:cat>
          <c:val>
            <c:numRef>
              <c:f>'[habitat-level-5.xlsx]habitat-level-5'!$J$2:$J$7</c:f>
              <c:numCache>
                <c:formatCode>General</c:formatCode>
                <c:ptCount val="6"/>
                <c:pt idx="0">
                  <c:v>2</c:v>
                </c:pt>
                <c:pt idx="1">
                  <c:v>6</c:v>
                </c:pt>
                <c:pt idx="2">
                  <c:v>10</c:v>
                </c:pt>
                <c:pt idx="3">
                  <c:v>10</c:v>
                </c:pt>
                <c:pt idx="4">
                  <c:v>4</c:v>
                </c:pt>
                <c:pt idx="5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FF18-4A20-98AD-10129F444A2E}"/>
            </c:ext>
          </c:extLst>
        </c:ser>
        <c:ser>
          <c:idx val="7"/>
          <c:order val="9"/>
          <c:tx>
            <c:strRef>
              <c:f>'[habitat-level-5.xlsx]habitat-level-5'!$I$1</c:f>
              <c:strCache>
                <c:ptCount val="1"/>
                <c:pt idx="0">
                  <c:v>k__Bacteria;p__Proteobacteria;c__Alphaproteobacteria;__;__</c:v>
                </c:pt>
              </c:strCache>
            </c:strRef>
          </c:tx>
          <c:spPr>
            <a:solidFill>
              <a:schemeClr val="accent2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'[habitat-level-5.xlsx]habitat-level-5'!$A$2:$A$7</c:f>
              <c:strCache>
                <c:ptCount val="6"/>
                <c:pt idx="0">
                  <c:v>Patch Reef</c:v>
                </c:pt>
                <c:pt idx="1">
                  <c:v>Reef Rubble</c:v>
                </c:pt>
                <c:pt idx="2">
                  <c:v>Rocks</c:v>
                </c:pt>
                <c:pt idx="3">
                  <c:v>Rocky Reef</c:v>
                </c:pt>
                <c:pt idx="4">
                  <c:v>Seagrass</c:v>
                </c:pt>
                <c:pt idx="5">
                  <c:v>Spur &amp; Groove Reef</c:v>
                </c:pt>
              </c:strCache>
            </c:strRef>
          </c:cat>
          <c:val>
            <c:numRef>
              <c:f>'[habitat-level-5.xlsx]habitat-level-5'!$I$2:$I$7</c:f>
              <c:numCache>
                <c:formatCode>General</c:formatCode>
                <c:ptCount val="6"/>
                <c:pt idx="0">
                  <c:v>23818</c:v>
                </c:pt>
                <c:pt idx="1">
                  <c:v>17947</c:v>
                </c:pt>
                <c:pt idx="2">
                  <c:v>24417</c:v>
                </c:pt>
                <c:pt idx="3">
                  <c:v>24122</c:v>
                </c:pt>
                <c:pt idx="4">
                  <c:v>17328</c:v>
                </c:pt>
                <c:pt idx="5">
                  <c:v>17318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FF18-4A20-98AD-10129F444A2E}"/>
            </c:ext>
          </c:extLst>
        </c:ser>
        <c:ser>
          <c:idx val="6"/>
          <c:order val="10"/>
          <c:tx>
            <c:strRef>
              <c:f>'[habitat-level-5.xlsx]habitat-level-5'!$H$1</c:f>
              <c:strCache>
                <c:ptCount val="1"/>
                <c:pt idx="0">
                  <c:v>k__Bacteria;p__Proteobacteria;__;__;__</c:v>
                </c:pt>
              </c:strCache>
            </c:strRef>
          </c:tx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'[habitat-level-5.xlsx]habitat-level-5'!$A$2:$A$7</c:f>
              <c:strCache>
                <c:ptCount val="6"/>
                <c:pt idx="0">
                  <c:v>Patch Reef</c:v>
                </c:pt>
                <c:pt idx="1">
                  <c:v>Reef Rubble</c:v>
                </c:pt>
                <c:pt idx="2">
                  <c:v>Rocks</c:v>
                </c:pt>
                <c:pt idx="3">
                  <c:v>Rocky Reef</c:v>
                </c:pt>
                <c:pt idx="4">
                  <c:v>Seagrass</c:v>
                </c:pt>
                <c:pt idx="5">
                  <c:v>Spur &amp; Groove Reef</c:v>
                </c:pt>
              </c:strCache>
            </c:strRef>
          </c:cat>
          <c:val>
            <c:numRef>
              <c:f>'[habitat-level-5.xlsx]habitat-level-5'!$H$2:$H$7</c:f>
              <c:numCache>
                <c:formatCode>General</c:formatCode>
                <c:ptCount val="6"/>
                <c:pt idx="0">
                  <c:v>7937</c:v>
                </c:pt>
                <c:pt idx="1">
                  <c:v>7091</c:v>
                </c:pt>
                <c:pt idx="2">
                  <c:v>8640</c:v>
                </c:pt>
                <c:pt idx="3">
                  <c:v>12237</c:v>
                </c:pt>
                <c:pt idx="4">
                  <c:v>7005</c:v>
                </c:pt>
                <c:pt idx="5">
                  <c:v>10223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FF18-4A20-98AD-10129F444A2E}"/>
            </c:ext>
          </c:extLst>
        </c:ser>
        <c:ser>
          <c:idx val="5"/>
          <c:order val="11"/>
          <c:tx>
            <c:strRef>
              <c:f>'[habitat-level-5.xlsx]habitat-level-5'!$G$1</c:f>
              <c:strCache>
                <c:ptCount val="1"/>
                <c:pt idx="0">
                  <c:v>k__Bacteria;p__Firmicutes;c__Clostridia;o__Clostridiales;f__Ruminococcaceae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'[habitat-level-5.xlsx]habitat-level-5'!$A$2:$A$7</c:f>
              <c:strCache>
                <c:ptCount val="6"/>
                <c:pt idx="0">
                  <c:v>Patch Reef</c:v>
                </c:pt>
                <c:pt idx="1">
                  <c:v>Reef Rubble</c:v>
                </c:pt>
                <c:pt idx="2">
                  <c:v>Rocks</c:v>
                </c:pt>
                <c:pt idx="3">
                  <c:v>Rocky Reef</c:v>
                </c:pt>
                <c:pt idx="4">
                  <c:v>Seagrass</c:v>
                </c:pt>
                <c:pt idx="5">
                  <c:v>Spur &amp; Groove Reef</c:v>
                </c:pt>
              </c:strCache>
            </c:strRef>
          </c:cat>
          <c:val>
            <c:numRef>
              <c:f>'[habitat-level-5.xlsx]habitat-level-5'!$G$2:$G$7</c:f>
              <c:numCache>
                <c:formatCode>General</c:formatCode>
                <c:ptCount val="6"/>
                <c:pt idx="0">
                  <c:v>4</c:v>
                </c:pt>
                <c:pt idx="1">
                  <c:v>0</c:v>
                </c:pt>
                <c:pt idx="2">
                  <c:v>0</c:v>
                </c:pt>
                <c:pt idx="3">
                  <c:v>2</c:v>
                </c:pt>
                <c:pt idx="4">
                  <c:v>7</c:v>
                </c:pt>
                <c:pt idx="5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B-FF18-4A20-98AD-10129F444A2E}"/>
            </c:ext>
          </c:extLst>
        </c:ser>
        <c:ser>
          <c:idx val="4"/>
          <c:order val="12"/>
          <c:tx>
            <c:strRef>
              <c:f>'[habitat-level-5.xlsx]habitat-level-5'!$F$1</c:f>
              <c:strCache>
                <c:ptCount val="1"/>
                <c:pt idx="0">
                  <c:v>k__Bacteria;p__Firmicutes;c__Clostridia;o__Clostridiales;f__Lachnospiraceae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'[habitat-level-5.xlsx]habitat-level-5'!$A$2:$A$7</c:f>
              <c:strCache>
                <c:ptCount val="6"/>
                <c:pt idx="0">
                  <c:v>Patch Reef</c:v>
                </c:pt>
                <c:pt idx="1">
                  <c:v>Reef Rubble</c:v>
                </c:pt>
                <c:pt idx="2">
                  <c:v>Rocks</c:v>
                </c:pt>
                <c:pt idx="3">
                  <c:v>Rocky Reef</c:v>
                </c:pt>
                <c:pt idx="4">
                  <c:v>Seagrass</c:v>
                </c:pt>
                <c:pt idx="5">
                  <c:v>Spur &amp; Groove Reef</c:v>
                </c:pt>
              </c:strCache>
            </c:strRef>
          </c:cat>
          <c:val>
            <c:numRef>
              <c:f>'[habitat-level-5.xlsx]habitat-level-5'!$F$2:$F$7</c:f>
              <c:numCache>
                <c:formatCode>General</c:formatCode>
                <c:ptCount val="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34</c:v>
                </c:pt>
                <c:pt idx="4">
                  <c:v>0</c:v>
                </c:pt>
                <c:pt idx="5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FF18-4A20-98AD-10129F444A2E}"/>
            </c:ext>
          </c:extLst>
        </c:ser>
        <c:ser>
          <c:idx val="3"/>
          <c:order val="13"/>
          <c:tx>
            <c:strRef>
              <c:f>'[habitat-level-5.xlsx]habitat-level-5'!$E$1</c:f>
              <c:strCache>
                <c:ptCount val="1"/>
                <c:pt idx="0">
                  <c:v>k__Bacteria;p__Firmicutes;c__Clostridia;o__Clostridiales;__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'[habitat-level-5.xlsx]habitat-level-5'!$A$2:$A$7</c:f>
              <c:strCache>
                <c:ptCount val="6"/>
                <c:pt idx="0">
                  <c:v>Patch Reef</c:v>
                </c:pt>
                <c:pt idx="1">
                  <c:v>Reef Rubble</c:v>
                </c:pt>
                <c:pt idx="2">
                  <c:v>Rocks</c:v>
                </c:pt>
                <c:pt idx="3">
                  <c:v>Rocky Reef</c:v>
                </c:pt>
                <c:pt idx="4">
                  <c:v>Seagrass</c:v>
                </c:pt>
                <c:pt idx="5">
                  <c:v>Spur &amp; Groove Reef</c:v>
                </c:pt>
              </c:strCache>
            </c:strRef>
          </c:cat>
          <c:val>
            <c:numRef>
              <c:f>'[habitat-level-5.xlsx]habitat-level-5'!$E$2:$E$7</c:f>
              <c:numCache>
                <c:formatCode>General</c:formatCode>
                <c:ptCount val="6"/>
                <c:pt idx="0">
                  <c:v>12</c:v>
                </c:pt>
                <c:pt idx="1">
                  <c:v>14</c:v>
                </c:pt>
                <c:pt idx="2">
                  <c:v>426</c:v>
                </c:pt>
                <c:pt idx="3">
                  <c:v>597</c:v>
                </c:pt>
                <c:pt idx="4">
                  <c:v>73</c:v>
                </c:pt>
                <c:pt idx="5">
                  <c:v>131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D-FF18-4A20-98AD-10129F444A2E}"/>
            </c:ext>
          </c:extLst>
        </c:ser>
        <c:ser>
          <c:idx val="2"/>
          <c:order val="14"/>
          <c:tx>
            <c:strRef>
              <c:f>'[habitat-level-5.xlsx]habitat-level-5'!$D$1</c:f>
              <c:strCache>
                <c:ptCount val="1"/>
                <c:pt idx="0">
                  <c:v>k__Bacteria;p__Firmicutes;__;__;__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'[habitat-level-5.xlsx]habitat-level-5'!$A$2:$A$7</c:f>
              <c:strCache>
                <c:ptCount val="6"/>
                <c:pt idx="0">
                  <c:v>Patch Reef</c:v>
                </c:pt>
                <c:pt idx="1">
                  <c:v>Reef Rubble</c:v>
                </c:pt>
                <c:pt idx="2">
                  <c:v>Rocks</c:v>
                </c:pt>
                <c:pt idx="3">
                  <c:v>Rocky Reef</c:v>
                </c:pt>
                <c:pt idx="4">
                  <c:v>Seagrass</c:v>
                </c:pt>
                <c:pt idx="5">
                  <c:v>Spur &amp; Groove Reef</c:v>
                </c:pt>
              </c:strCache>
            </c:strRef>
          </c:cat>
          <c:val>
            <c:numRef>
              <c:f>'[habitat-level-5.xlsx]habitat-level-5'!$D$2:$D$7</c:f>
              <c:numCache>
                <c:formatCode>General</c:formatCode>
                <c:ptCount val="6"/>
                <c:pt idx="0">
                  <c:v>0</c:v>
                </c:pt>
                <c:pt idx="1">
                  <c:v>0</c:v>
                </c:pt>
                <c:pt idx="2">
                  <c:v>14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FF18-4A20-98AD-10129F444A2E}"/>
            </c:ext>
          </c:extLst>
        </c:ser>
        <c:ser>
          <c:idx val="1"/>
          <c:order val="15"/>
          <c:tx>
            <c:strRef>
              <c:f>'[habitat-level-5.xlsx]habitat-level-5'!$C$1</c:f>
              <c:strCache>
                <c:ptCount val="1"/>
                <c:pt idx="0">
                  <c:v>k__Bacteria;p__Bacteroidetes;__;__;__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'[habitat-level-5.xlsx]habitat-level-5'!$A$2:$A$7</c:f>
              <c:strCache>
                <c:ptCount val="6"/>
                <c:pt idx="0">
                  <c:v>Patch Reef</c:v>
                </c:pt>
                <c:pt idx="1">
                  <c:v>Reef Rubble</c:v>
                </c:pt>
                <c:pt idx="2">
                  <c:v>Rocks</c:v>
                </c:pt>
                <c:pt idx="3">
                  <c:v>Rocky Reef</c:v>
                </c:pt>
                <c:pt idx="4">
                  <c:v>Seagrass</c:v>
                </c:pt>
                <c:pt idx="5">
                  <c:v>Spur &amp; Groove Reef</c:v>
                </c:pt>
              </c:strCache>
            </c:strRef>
          </c:cat>
          <c:val>
            <c:numRef>
              <c:f>'[habitat-level-5.xlsx]habitat-level-5'!$C$2:$C$7</c:f>
              <c:numCache>
                <c:formatCode>General</c:formatCode>
                <c:ptCount val="6"/>
                <c:pt idx="0">
                  <c:v>19</c:v>
                </c:pt>
                <c:pt idx="1">
                  <c:v>12</c:v>
                </c:pt>
                <c:pt idx="2">
                  <c:v>102</c:v>
                </c:pt>
                <c:pt idx="3">
                  <c:v>150</c:v>
                </c:pt>
                <c:pt idx="4">
                  <c:v>16</c:v>
                </c:pt>
                <c:pt idx="5">
                  <c:v>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F-FF18-4A20-98AD-10129F444A2E}"/>
            </c:ext>
          </c:extLst>
        </c:ser>
        <c:ser>
          <c:idx val="0"/>
          <c:order val="16"/>
          <c:tx>
            <c:strRef>
              <c:f>'[habitat-level-5.xlsx]habitat-level-5'!$B$1</c:f>
              <c:strCache>
                <c:ptCount val="1"/>
                <c:pt idx="0">
                  <c:v>k__Bacteria;__;__;__;__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'[habitat-level-5.xlsx]habitat-level-5'!$A$2:$A$7</c:f>
              <c:strCache>
                <c:ptCount val="6"/>
                <c:pt idx="0">
                  <c:v>Patch Reef</c:v>
                </c:pt>
                <c:pt idx="1">
                  <c:v>Reef Rubble</c:v>
                </c:pt>
                <c:pt idx="2">
                  <c:v>Rocks</c:v>
                </c:pt>
                <c:pt idx="3">
                  <c:v>Rocky Reef</c:v>
                </c:pt>
                <c:pt idx="4">
                  <c:v>Seagrass</c:v>
                </c:pt>
                <c:pt idx="5">
                  <c:v>Spur &amp; Groove Reef</c:v>
                </c:pt>
              </c:strCache>
            </c:strRef>
          </c:cat>
          <c:val>
            <c:numRef>
              <c:f>'[habitat-level-5.xlsx]habitat-level-5'!$B$2:$B$7</c:f>
              <c:numCache>
                <c:formatCode>General</c:formatCode>
                <c:ptCount val="6"/>
                <c:pt idx="0">
                  <c:v>10568</c:v>
                </c:pt>
                <c:pt idx="1">
                  <c:v>13475</c:v>
                </c:pt>
                <c:pt idx="2">
                  <c:v>14624</c:v>
                </c:pt>
                <c:pt idx="3">
                  <c:v>13575</c:v>
                </c:pt>
                <c:pt idx="4">
                  <c:v>6718</c:v>
                </c:pt>
                <c:pt idx="5">
                  <c:v>5226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0-FF18-4A20-98AD-10129F444A2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5"/>
        <c:overlap val="100"/>
        <c:axId val="457302280"/>
        <c:axId val="457303920"/>
      </c:barChart>
      <c:catAx>
        <c:axId val="4573022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57303920"/>
        <c:crosses val="autoZero"/>
        <c:auto val="1"/>
        <c:lblAlgn val="ctr"/>
        <c:lblOffset val="100"/>
        <c:noMultiLvlLbl val="0"/>
      </c:catAx>
      <c:valAx>
        <c:axId val="45730392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573022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02T19:59:41.725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02T19:40:12.51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2045 1,'-2029'0,"2014"0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17T19:27:18.841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4525 2404,'-486'-21,"244"-1,-828-93,1003 106,50 6,16 2,3 0,33 1,-31 0,102 0,64 1,49 3,1018 11,-1100-15,-100-2,-35 2,0 0,-1 0,1 0,0 0,-1-1,1 1,0-1,-1 1,3-2,-4 2,0 0,0 0,0 0,0 0,0 0,0 0,0-1,0 1,0 0,0 0,0 0,0 0,0 0,0 0,0 0,0 0,0-1,0 1,0 0,0 0,0 0,0 0,0 0,0 0,0 0,0-1,0 1,0 0,0 0,0 0,0 0,0 0,0 0,0 0,0 0,0 0,0-1,-7-4,-32-9,-108-25,-89-9,-454-62,-3 21,651 84,124 16,52 3,183 11,81 8,-350-27,-45-5,-2 0,-12 1,-161 0,140-2,-433-15,82 2,317 13,49 1,17-1,0 0,0 0,0 0,0 0,0 0,0 0,0 0,0 0,0 0,1 0,-1 0,0 0,0 0,0 0,0 0,0 1,0-1,0 0,0 0,0 0,0 0,0 0,0 0,0 0,0 0,-1 0,1 0,0 0,31 3,-29-3,84 8,481 37,-535-43,117 14,-129-10,-20-6,0 0,0 0,0 0,1 0,-1 0,0 0,0 0,0 0,0 0,0 1,0-1,0 0,1 0,-1 0,0 0,0 0,0 0,0 0,0 1,0-1,0 0,0 0,0 0,0 0,0 0,0 0,0 1,0-1,0 0,0 0,0 0,0 0,0 0,0 0,0 1,0-1,0 0,0 0,0 0,0 0,0 0,0 0,0 1,0-1,0 0,-1 0,1 0,0 0,0 0,0 0,0 0,0 0,0 0,0 1,-1-1,-4 2,0 0,0-1,0 1,0-1,-7 1,-95 10,-63-3,20-2,-296 14,6 21,344-27,86-14,0 1,-15 6,25-8,0 0,0 0,0 0,0 0,0 0,0 0,-1 0,1 0,0 0,0 0,0 0,0 0,0 0,0 0,0 0,-1 0,1 0,0 0,0 0,0 0,0 0,0 1,0-1,0 0,0 0,0 0,0 0,0 0,0 0,-1 0,1 0,0 1,0-1,0 0,0 0,0 0,0 0,0 0,0 0,0 0,0 1,0-1,0 0,0 0,0 0,0 0,1 0,9 3,23-1,51-3,-38 0,61-1,108-3,-5-12,-199 16,0-1,-1 0,15-5,-24 7,-1 0,0-1,1 1,-1 0,1 0,-1 0,0 0,1-1,-1 1,0 0,1 0,-1-1,0 1,1 0,-1 0,0-1,0 1,1 0,-1-1,0 1,0 0,1-2,-2 2,1 0,0-1,0 1,-1-1,1 1,0 0,-1-1,1 1,0 0,-1-1,1 1,-1 0,1 0,-1-1,1 1,0 0,-1 0,1 0,-1 0,1 0,-1-1,-16-2,1 0,-22-1,-101-4,-57 3,-651 10,829-4,8-1,29-1,-16 1,659-35,-632 34,46-3,-70 4,0-1,0 1,0-1,9-3,-14 4,-1 0,0 0,0 0,0 0,0 0,1 0,-1 0,0 0,0 0,0 0,0-1,0 1,1 0,-1 0,0 0,0 0,0 0,0-1,0 1,0 0,0 0,0 0,0 0,1 0,-1-1,0 1,0 0,0 0,0 0,0 0,0-1,0 1,0 0,0 0,0 0,0-1,0 1,0 0,-1 0,1-1,-1 0,0 0,1 1,-1-1,0 0,0 1,1-1,-1 1,0-1,-2 0,-12-5,0 0,-18-3,-89-20,-516-70,624 97,-124-16,135 17,0 1,0-1,0 0,0 1,-4-3,7 3,0 0,0 0,0 0,0 0,0 0,0 0,0 0,0 0,0 0,0-1,0 1,0 0,0 0,0 0,0 0,0 0,0 0,0 0,0 0,0 0,0 0,0-1,0 1,0 0,0 0,0 0,0 0,0 0,0 0,0 0,0 0,0 0,0 0,0 0,0 0,0-1,0 1,0 0,0 0,0 0,0 0,1 0,-1 0,0 0,0 0,0 0,0 0,0 0,0 0,0 0,0 0,0 0,0 0,0 0,1 0,-1 0,14-4,37-4,105-1,-111 8,369-5,-373 7,-35 0,-12 0,-115 5,83-5,-801 6,810-8,28 1,2 0,16 0,91 0,304 4,-356-2,89 17,-144-19,48 12,-46-11,0 0,0 1,0-1,0 0,0 1,0 0,0 0,-1-1,1 2,4 3,-7-5,1-1,-1 0,0 1,0-1,1 1,-1-1,0 1,0-1,0 1,0-1,0 1,0-1,1 1,-1-1,0 1,0-1,-1 1,1-1,0 1,0 0,0-1,0 1,0-1,0 0,-1 1,1-1,0 1,0-1,-1 1,1-1,0 1,-1-1,1 0,-1 1,1-1,-8 6,1 0,-1-1,1 0,-1-1,-1 0,-10 4,0 0,-44 20,24-12,1 2,-63 39,101-56,-4 1,-1 1,1 1,0-1,1 0,-7 8,10-11,-1 1,1-1,0 1,-1 0,1-1,0 1,0-1,0 1,-1-1,1 1,0 0,0-1,0 1,0 0,0-1,0 1,0-1,0 1,0 0,0-1,1 2,0-1,-1 0,1 0,0 0,0-1,-1 1,1 0,0 0,0 0,0-1,0 1,0 0,0-1,0 1,1-1,0 1,16 4,-1 0,1-1,0-1,21 1,-9-1,108 12,1007 63,-1144-78,-3 0,-9 0,-25 1,-69-2,-287 7,-2 31,355-29,33-5,9-1,9 0,0 0,-1-1,25-1,-8 0,75 0,36 0,712-2,-797 3,-53 0,-5 0,-17 1,-78 5,-61-1,-500 5,484-9,330-3,3 2,50 6,725 25,-763-25,-49 3,-106-9,-1 1,20 5,-29-4,-6-1,-17 2,-93 3,-95-2,-90-3,-68-6,-1411-22,1733 24,42 1,6 0,23-2,78-3,64 0,1025-6,-1139 12,-254 2,1 5,-868 32,1041-38,57-1,-26 0,114-1,81 2,76 5,64 4,101-1,410 14,-9 38,-673-39,-76-6,-76-10,-19-6,0 0,0 0,0 0,0 0,-1 0,1 0,0 0,0 0,0 0,0 0,0 0,0 0,0 0,0 0,0 0,-1 1,1-1,0 0,0 0,0 0,0 0,0 0,0 0,0 0,0 0,0 0,0 0,0 1,0-1,0 0,0 0,-1 0,1 0,0 0,0 0,0 0,0 0,0 1,0-1,0 0,0 0,0 0,0 0,1 0,-1 0,0 0,0 0,0 1,0-1,0 0,0 0,0 0,0 0,0 0,0 0,0 0,0 0,0 0,0 0,0 1,1-1,-1 0,0 0,0 0,0 0,0 0,0 0,-13 2,0 0,-24 0,-100 1,-897 21,997-22,32-2,20 1,182-1,-22 0,627-1,-974-1,-73-1,-130 0,-174-2,327-2,82-3,134 9,0 0,0 0,0 0,-9-4,15 5,0 0,0 0,0 0,-1 0,1 0,0 0,0 0,0 0,-1-1,1 1,0 0,0 0,0 0,-1 0,1 0,0 0,0-1,0 1,0 0,0 0,0 0,-1-1,1 1,0 0,0 0,0 0,0-1,0 1,0 0,0 0,0 0,0-1,0 1,0 0,0 0,0 0,0-1,0 1,0 0,0 0,0-1,0 1,0 0,1 0,-1 0,0 0,0-1,0 1,0 0,0 0,0 0,1 0,-1-1,0 1,0 0,0 0,0 0,1 0,-1 0,11-5,-1 0,1 2,18-5,-24 6,151-37,74-13,53-14,38-5,1323-168,-1440 221,-191 17,186-22,-174 18,-21 2,-13 0,-86 1,64 2,-71 0,-450 10,513-8,-70 13,93-9,16-6,0 0,0 0,0 0,0 0,0 0,0 0,0 0,-1 0,1 0,0 0,0 0,0 0,0 0,0 0,0 1,0-1,0 0,0 0,0 0,0 0,0 0,0 0,0 0,0 0,0 0,0 0,0 1,0-1,0 0,0 0,0 0,0 0,0 0,0 0,0 0,0 0,0 0,0 1,0-1,0 0,0 0,0 0,0 0,0 0,0 0,0 0,0 0,0 0,0 0,0 0,1 0,-1 0,0 1,0-1,0 0,0 0,0 0,0 0,0 0,0 0,0 0,5 1,0 0,-1 0,1 0,6 0,73 4,54-4,456-17,-456 11,-34 1,-75 2,-24 1,-6 0,-44-5,40 5,-138-13,-88-3,-64-2,-159-5,-207-13,519 23,133 13,0 0,0-1,0 0,1 0,-17-7,24 8,1 1,-1 0,1 0,-1-1,1 1,0 0,-1-1,1 1,-1 0,1-1,0 1,0-1,-1 1,1 0,0-1,0 1,-1-1,1 1,0-1,0 1,0-1,0 1,0-1,0 1,0-1,0 0,0 0,0 0,1 0,-1 0,1 0,0 0,-1 0,1 0,0 0,-1 0,1 1,0-1,0 0,0 0,1 0,10-6,0 1,0 1,0 0,16-4,107-25,287-32,0 27,-357 34,-63 5,-2 0,-9-1,-19 0,-101 3,122-2,-1-1,1 0,-11-2,10-1,8 3,-1 1,1 0,0 0,0-1,0 1,0 0,0 0,0-1,0 1,0 0,0 0,0-1,0 1,0 0,0 0,0-1,0 1,0 0,0 0,0 0,0-1,0 1,1 0,-1 0,0-1,2-1,0 0,0 0,0 0,0 0,0 1,0-1,0 1,1-1,-1 1,5-2,31-11,-36 13,70-18,-61 17,-1 0,1 1,-1 1,1-1,12 3,-21-2,0 0,0 0,0 1,0-1,0 1,0 0,0-1,0 1,-1 0,1 0,0 0,0 0,-1 1,1-1,-1 0,1 1,-1-1,3 3,-3-2,0 1,0-1,0 0,0 1,0-1,-1 1,1-1,-1 1,0 0,1-1,-1 1,-1 4,0 3,-1 1,-1-1,1 0,-2 0,1 0,-7 11,-65 103,53-91,2 0,-28 60,46-87,-1 0,2 0,-1 0,-1 12,2-16,1 0,0-1,0 1,1 0,-1 0,0 0,0-1,1 1,-1 0,1-1,0 1,-1 0,1-1,0 1,0-1,0 1,0-1,0 1,1-1,-1 0,2 2,0-1,1 1,0-1,-1 0,1 0,0 0,0-1,9 3,32 3,-44-6,174 10,-91-7,74 3,138 10,-287-17,14 2,0 1,42 10,-55-9,-10-4,0 0,0 0,0 1,0-1,0 0,0 0,0 0,0 0,0 0,0 0,0 0,0 0,0 0,0 1,0-1,0 0,0 0,0 0,0 0,0 0,0 0,0 0,0 1,0-1,0 0,0 0,0 0,0 0,0 0,0 0,0 0,0 0,0 1,0-1,0 0,0 0,0 0,0 0,0 0,-1 0,1 0,0 0,0 0,0 0,0 0,0 0,0 0,0 0,-1 0,-3 2,-1 0,-1-1,1 0,0 0,-7-1,-76 6,-11-1,-201 15,6 19,286-37,-14 2,0 1,-40 14,61-19,1 0,-1 0,0 1,1-1,-1 0,0 0,1 1,-1-1,1 1,-1-1,1 0,-1 1,1-1,-1 1,1-1,-1 1,1-1,0 1,-1-1,0 2,2-1,-1-1,0 0,1 1,-1-1,1 0,-1 1,1-1,-1 0,1 0,-1 0,1 1,-1-1,1 0,-1 0,1 0,-1 0,1 0,-1 0,1 0,-1 0,1 0,-1 0,1 0,-1 0,1 0,13-2,-1-1,0 0,23-7,-15 3,174-61,88-25,-228 79,-90 23,-1 1,-41 19,69-26,-4 2,0 0,1 1,-20 12,31-18,-1 1,0-1,0 1,0 0,1-1,-1 1,0 0,1-1,-1 1,0 0,1 0,-1-1,1 1,-1 0,1 0,-1 0,1 0,0 0,0 0,-1 1,1-2,0 0,0 1,1-1,-1 0,0 1,0-1,0 0,1 1,-1-1,0 0,0 0,1 1,-1-1,0 0,0 0,1 1,-1-1,0 0,1 0,13 4,13-1,32-2,-36-1,173 5,0 9,221 45,-415-59,31 6,-1 1,60 21,-90-27,1 0,-1 0,0 0,0 0,0 0,0 1,0-1,0 1,1 1,-2-3,-1 1,0-1,0 0,0 0,0 1,0-1,0 0,0 0,1 1,-1-1,0 0,0 0,0 1,0-1,0 0,0 0,0 1,0-1,0 0,0 0,-1 1,1-1,0 0,0 0,0 1,0-1,0 0,0 0,0 0,-1 1,0 0,0 0,0-1,0 1,0 0,0-1,-1 1,1 0,0-1,0 0,-2 1,-13 2,-29 3,-59-1,-51-5,-956-16,1085 15,24-1,5-1,4-1,1 1,0 0,-1 0,1 1,9-2,47-5,-30 4,77-17,-105 22,-6 2,-12 4,8-4,-17 9,-102 54,103-53,2 1,-1 1,2 0,-19 19,11-3,24-28,-1-1,1 1,0 1,0-1,0 0,0 0,0 0,0 1,1-1,-1 0,1 0,-1 4,1-5,1 0,-1 0,0 0,0 0,0 0,1 0,-1 0,1-1,-1 1,1 0,-1 0,1 0,-1-1,1 1,0 0,-1-1,1 1,0 0,-1-1,1 1,0-1,0 1,0-1,0 1,-1-1,3 1,2 0,1 0,-1 0,10 1,29 0,-1-2,48-6,86-19,-173 25,14-3,-10 2,0 0,0 0,14-6,-20 5,-9 1,-92-1,60 2,-50 0,-234-5,280 2,32-1,11 3,0 1,0 0,-1 0,1 0,0 0,0-1,0 1,0 0,0 0,0 0,-1-1,1 1,0 0,0 0,0 0,0-1,0 1,0 0,0 0,0 0,0-1,0 1,0 0,0 0,0 0,0-1,0 1,1-2,0 1,0 0,0-1,0 1,0 0,0 0,1 0,-1 0,2-1,15-11,36-19,-36 23,0-1,27-22,-43 30,0 0,0 0,0 0,0 0,3-5,-5 7,1 0,-1-1,0 1,0-1,0 1,1-1,-1 1,0-1,0 1,0-1,0 1,0-1,0 1,0-1,0 1,0-1,0 1,0-1,0 1,0 0,0-1,-1 1,1-1,0 1,0-1,-1 1,1-1,0 1,0 0,-1-1,1 1,0 0,-1-1,1 1,-1 0,1-1,0 1,-1 0,1 0,-1-1,0 1,-2-1,1 0,-1 0,0 1,0-1,0 1,0 0,0-1,0 1,0 1,0-1,0 0,0 1,-6 1,4 1,5-3,0 1,1-1,-1 0,0 0,0 1,0-1,0 0,1 0,-1 0,0 0,0 1,0-1,1 0,-1 0,0 0,0 0,1 0,-1 0,0 0,0 1,1-1,-1 0,0 0,0 0,1 0,-1 0,1 0,20 3,0-1,40-2,-22 0,31 1,270-4,-325 2,-7 1,1 0,-1-1,14-3,-20 2,-6 1,-10 0,-1 0,1 1,-25 3,11 1,0 1,1 1,0 1,0 2,-42 18,49-17,0 0,2 2,-1 0,1 1,1 1,0 0,-26 31,34-34,0 0,-12 24,18-30,0 0,1 0,0 1,0 0,1-1,-1 1,1 0,0-1,1 8,0-10,0-1,0 0,0 0,1 0,-1 0,1 0,0-1,0 1,-1 0,1 0,0 0,0 0,1-1,-1 1,0-1,0 1,1-1,-1 1,1-1,0 0,-1 1,1-1,0 0,3 1,3 1,0 0,0 0,1-1,14 3,36 2,0-3,63-2,-70-2,7 0,108-1,-115-1,57-11,-104 12,0 0,-1 0,1 0,5-2,-10 3,0 0,0 0,0 0,0 0,0 0,0 0,0 0,0 0,0 0,0 0,0 0,0-1,1 1,-1 0,0 0,0 0,0 0,0 0,0 0,0 0,0 0,0 0,0 0,0 0,0 0,0 0,0 0,0 0,0-1,0 1,0 0,0 0,0 0,0 0,0 0,0 0,0 0,0 0,0 0,0 0,0 0,0 0,0-1,0 1,0 0,0 0,0 0,0 0,0 0,0 0,0 0,0 0,-1 0,1 0,0 0,0 0,0 0,0 0,0 0,-11-4,-120-12,102 14,-123-12,145 14,-366-39,4-17,239 26,120 28,-60-19,62 18,1 0,0 0,0-1,0 0,0-1,-7-5,12 9,1-1,-1 1,1 0,0-1,-1 1,1-1,0 0,0 1,0-1,0 0,0 0,1 1,-1-1,1 0,-1 0,1 0,-1 0,1 0,0 0,0 0,0 0,0 0,0 0,1 0,-1 0,0 0,2-3,2-3,-1 1,1 0,0 0,1 1,7-9,-12 14,61-63,-27 30,-31 31,-1 1,1-1,-1 1,0-1,0 0,0 1,0-1,1-4,-3 7,0-1,0 1,1-1,-1 1,0-1,0 1,0-1,0 1,0-1,0 1,0-1,0 1,-1-1,1 1,0-1,0 1,0-1,0 1,-1-1,1 0,-1 0,0 0,0 0,0 1,0-1,0 0,0 0,0 1,0-1,0 1,0-1,-1 1,-1-1,-21-4,-1 0,-31 0,30 2,-474-23,483 26,41 0,-11 0,84-1,52-7,44-6,565-33,-711 43,-33 2,-11 2,-4-1,-92-2,-93-11,-92-11,-67-7,-35-1,-55-9,-958-160,1062 128,111 7,201 59,-28-16,42 21,1 1,-1-1,1-1,0 1,0 0,0-1,-3-4,6 7,1 0,-1 0,0 0,1 0,-1 0,1-1,-1 1,1 0,-1 0,1 0,0-1,0 1,0 0,-1 0,1-1,0 1,0 0,1 0,-1-1,0 1,1-2,0 1,0-1,1 1,-1 0,1 0,-1 1,1-1,-1 0,1 0,0 1,0-1,0 1,0 0,2-2,6-2,1 0,-1 1,15-4,58-12,158-15,79 9,546-5,-4 29,-697 2,-89-3,-71 2,-7 0,-19-3,-100-7,-108-10,-108-13,-88-10,-1226-121,1438 142,89 4,119 18,0-1,0 1,1-1,-9-3,13 5,0 0,-1 0,1 0,0-1,-1 1,1 0,0 0,0 0,-1-1,1 1,0 0,-1 0,1-1,0 1,0 0,0 0,-1-1,1 1,0 0,0-1,0 1,0 0,0-1,-1 1,1 0,0-1,0 1,0 0,0-1,0 1,0-1,0 1,0 0,0-1,1 1,-1-1,1 0,0 0,0 0,0 0,0 0,0 0,0 0,1 0,-1 0,0 1,3-2,27-10,96-22,75-2,64 3,861-63,-1042 90,101-8,-155 11,34-7,-58 7,-7 3,0 0,0 0,0 0,0 0,0 0,0 0,0-1,1 1,-1 0,0 0,0 0,0 0,0 0,0 0,0 0,0 0,0 0,0 0,0 0,0 0,0 0,0 0,0-1,0 1,0 0,0 0,0 0,0 0,0 0,0 0,0 0,0 0,0 0,0 0,0 0,0 0,0 0,0-1,0 1,0 0,0 0,0 0,0 0,0 0,0 0,-1 0,1 0,0 0,0 0,-2-1,-1 0,1 0,-1 0,1 0,-1 1,-3-1,-129-13,-115-5,-105-9,-1241-78,1368 95,91 5,78 3,56 2,5 0,15-2,78-2,80-1,73 2,60-4,951-10,-1086 19,-113-2,-50 0,-9 1,-3-1,-79-5,45 4,-187-13,-90-4,-789-43,841 49,113 0,143 13,1-1,0 0,0 0,-6-2,10 3,0 0,0 0,0 0,0 0,0 0,0 0,0 0,0 0,0 0,0 0,0 0,0 0,0 0,0 0,0 0,0 0,0 0,0 0,-1 0,1 0,0-1,0 1,0 0,0 0,0 0,0 0,0 0,0 0,0 0,0 0,0 0,0 0,0 0,0 0,0 0,0 0,0 0,0-1,0 1,0 0,0 0,0 0,0 0,0 0,0 0,1 0,-1 0,0 0,0 0,0 0,0 0,0 0,0 0,0 0,0 0,0 0,0 0,0 0,0 0,8-3,109-5,112 2,80 3,1046 2,-1292 2,-206-1,-75-1,-90-5,-77-4,189 6,-803-28,758 14,172 7,66 10,0 1,0-1,1 0,-1 0,0 0,1 0,-1 0,0-1,-4-3,7 5,0 0,0 0,0-1,0 1,-1 0,1 0,0 0,0-1,0 1,0 0,0-1,0 1,0 0,0 0,0-1,0 1,0 0,0 0,0-1,0 1,0 0,0-1,0 1,0 0,0 0,0-1,9-7,-2 5,1 0,-1 0,1 0,8-1,189-26,132 0,96-1,1297-39,-1507 66,-113 4,-228 1,-112 0,-88 0,-851 11,1058-9,108-3,6 1,17-1,58 2,185-1,190 0,207 10,198 13,206 15,187 10,143-3,93-8,32-9,-47-3,-132-4,-195-5,-218-8,-217-13,-194-13,-148-14,-110-9,-75-7,-151 36,-2-1,1-1,-2-1,53-36,-64 37,-1-1,-1 0,0-1,-1 0,-1-2,-1 1,0-2,13-23,-14 15,-9 19,1 0,-1 0,1 1,7-10,-10 14,1 0,0 1,0-1,0 0,0 1,0-1,0 1,0 0,0 0,1 0,-1 0,0 0,1 0,-1 1,1-1,-1 1,5-1,5 1,0 0,0 1,0 1,19 4,47 19,-63-20,29 11,42 22,-81-36,0 1,-1-1,1 1,-1 0,0 0,5 5,-8-7,-1-1,0 0,1 1,-1-1,0 1,1-1,-1 1,0-1,0 1,0-1,1 1,-1-1,0 1,0 0,0-1,0 1,0-1,0 1,0-1,0 1,-1 0,1 0,0 0,-1-1,1 1,-1 0,1 0,-1-1,1 1,-1-1,0 1,1 0,-1-1,0 1,1-1,-3 1,-7 3,0 0,-1-1,1 0,-1-1,-11 1,-162 17,-163-2,-200-5,-210-10,-2030-23,2396 16,-45 0,311 3,-20-1,293 8,162 5,133 7,97 8,1092 62,-1258-67,-129-7,-140-4,-102-9,-9 1,-37-1,-170-4,-169-5,-139-6,470 13,-1863-46,1717 45,155 2,35 0,9 1,91 1,124 1,97-1,65 1,1148 44,-1185-33,-101-6,-69-2,-67-2,-97-4,0 1,0 0,12 3,-20-4,0 0,0 0,0 0,0 0,0 0,0 0,0 0,-1 0,1 0,0 0,0 0,0 0,0 0,0 0,0 0,0 0,0 0,0 0,0 0,0 0,0 1,0-1,0 0,0 0,0 0,0 0,0 0,0 0,0 0,0 0,0 0,0 0,0 0,0 0,0 1,0-1,0 0,0 0,0 0,0 0,0 0,0 0,0 0,0 0,0 0,0 0,0 0,0 0,0 0,0 0,0 1,0-1,0 0,1 0,-1 0,0 0,0 0,0 0,0 0,0 0,0 0,0 0,0 0,0 0,0 0,0 0,-14 3,-57 3,-59-1,-49-2,-134-2,-140 4,354-2,56 0,43-3,4 1,20 0,101 1,112 0,119 6,103 2,80-1,1571-14,-1808 1,-133 2,-137 1,-31 1,-9-1,-135 1,-180 5,-183 1,-143 1,-677 8,4 16,928-16,145-3,126-3,105-6,19-2,7 0,90 2,90-1,71-2,39-1,303 1,-346 5,-54 5,-64 3,-114-10,30 8,-52-11,0 0,0 0,1 1,-1-1,0 1,0-1,0 1,0 0,2 1,-3-2,0 0,0 0,0 1,0-1,0 0,0 0,0 0,0 1,0-1,0 0,0 0,0 0,0 1,0-1,0 0,0 0,-1 0,1 1,0-1,0 0,0 0,0 0,0 0,-1 1,1-1,0 0,0 0,0 0,0 0,-1 0,1 0,0 0,0 0,0 0,-1 0,1 1,0-1,0 0,0 0,-1 0,1 0,0 0,-1-1,-16 5,0-2,-26 2,-131 2,-93-3,-75-1,-34-1,27 4,71 4,89 1,164-9,1 2,-26 6,50-9,-1 0,0 0,0 1,1-1,-1 0,0 0,0 1,1-1,-1 0,0 1,1-1,-1 1,1-1,-1 1,0-1,1 1,-1-1,1 1,-1 0,1 0,0-1,1 1,-1 0,0-1,0 1,1-1,-1 0,1 1,-1-1,0 1,1-1,-1 1,1-1,-1 0,1 0,-1 1,1-1,0 0,-1 0,1 1,-1-1,1 0,-1 0,2 0,21 6,0-2,37 3,162 7,107-3,88-5,1787-45,-1962 24,-202 13,18-2,67-13,-109 12,-15 5,-1 0,0-1,0 1,0 0,0 0,0 0,0 0,0 0,0 0,0 0,0 0,0-1,0 1,0 0,0 0,0 0,0 0,0 0,0 0,0 0,0-1,0 1,-1 0,1 0,0 0,0 0,0 0,0 0,0 0,0 0,0 0,0 0,0 0,0-1,0 1,-1 0,1 0,0 0,0 0,0 0,0 0,0 0,0 0,0 0,0 0,-1 0,1 0,0 0,0 0,0 0,0 0,0 0,0 0,0 0,0 0,-1 0,1 0,-32-3,-52 1,-40 1,-40 1,-37 1,-347 13,6 22,506-33,9-1,0 1,-33 8,55-8,11-2,19-2,1-2,-2-1,30-8,-31 7,124-28,99-14,2 11,347-6,-595 42,44-1,76 7,-115-6,1 1,-1 0,0 0,8 4,-13-5,0 0,1 0,-1 0,0 0,0 0,1 0,-1 0,0 1,0-1,1 0,-1 0,0 0,0 0,0 0,1 1,-1-1,0 0,0 0,0 0,0 1,1-1,-1 0,0 0,0 1,0-1,0 0,0 0,0 1,0-1,0 0,0 0,0 1,0-1,0 0,0 1,0-1,0 0,0 0,0 1,0-1,0 0,0 0,0 1,0-1,0 0,0 0,-1 1,1-1,0 0,0 0,0 0,0 1,-1-1,-3 3,0-1,-1 1,1-1,-1 0,-8 3,-77 22,-76 8,-89 1,-79-1,-309 14,-108 11,577-42,93-5,75-10,7-1,21 1,110 1,121-2,103-3,73-4,1373-21,-1488 21,-88 0,-12-2,-199 6,-20 0,-34 1,-85-2,-109-5,-145-2,-171 0,-146 2,-1925-5,2292 12,226 0,-55 1,360-2,89-7,134-10,129-12,83-7,1747-62,-2020 92,-123 4,-107 3,-101 0,-24 2,-24 0,-25 2,-132 4,-166-1,-203-4,-281-20,-273-11,-225-8,-127 0,55 7,201 11,285 12,294 11,254 4,193 2,161-11,0 0,1 0,-1 1,1 0,-1-1,1 1,-5 2,7-3,0 0,0 0,0 0,0 0,0 0,0 0,0 0,0 1,0-1,0 0,0 0,0 0,0 0,0 0,-1 0,1 0,0 0,0 0,0 0,0 0,0 1,0-1,0 0,0 0,1 0,-1 0,0 0,0 0,0 0,0 0,0 0,0 0,0 1,0-1,0 0,0 0,0 0,0 0,0 0,0 0,0 0,0 0,0 0,0 0,1 0,-1 0,0 0,9 4,24 1,45 3,149 2,107-2,88-3,633-2,-213-2,-507 3,-115 2,-130 0,-90-6,0 0,0 0,0 0,0 0,0 0,0 0,0 0,0 0,0 0,0 0,0 0,0 0,-1 0,1 0,0 0,0 0,0 0,0 0,0 0,0 0,0 0,0 0,0 0,0 0,0 0,0 0,0 1,0-1,0 0,0 0,0 0,0 0,0 0,0 0,0 0,0 0,0 0,0 0,0 0,0 0,0 0,0 0,0 0,0 0,0 0,0 0,-11 2,-41 0,-187 1,-203 0,-226-2,-192-1,-115 0,-1629 5,2068 2,191 2,162-1,145-4,32-2,7-1,84 5,118 4,114 3,90 4,1799 39,-1948-54,-90 0,-69 1,-46-1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17T19:27:21.491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3605 0,'-58'1,"-59"7,47-2,-96-5,80-2,-1420 1,1497 0,-1 2,1-1,-1 1,1 1,-14 4,12-3,0 0,-1-1,-15 2,-132-3,83-4,27 2,-145 6,-169 4,261-11,-30 1,-129-1,167-7,53 2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02T19:39:48.55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2598 15,'-88'0,"-373"-8,-1 2,295 7,-1235-1,1384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02T19:39:51.24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1,'2082'0,"-2060"0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02T19:39:53.24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2175 0,'-1915'0,"1898"0,1 1,0 0,-1 1,1 1,0 0,-27 11,31-10,-1 0,0 0,0-2,0 1,-23 0,17-3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02T19:39:55.49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2210 1,'-696'0,"496"15,-3 0,156-16,20 0,-41 3,56 0,0 1,-15 4,14-3,-22 4,-37-3,11-1,-5 4,-54 5,87-9,-62 14,11-1,76-15,0 0,0 0,0 1,1 0,-1 0,1 1,0-1,0 2,0-1,-9 9,8-8,1 1,-1-2,-1 1,1-1,-1-1,1 1,-1-1,0-1,0 0,-12 1,-11 0,-52-1,75-2,-8-1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02T19:40:04.37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2156 1,'0'1,"0"0,-1 1,1-1,0 0,-1 0,1 1,-1-1,0 0,1 0,-1 0,0 0,0 0,1 0,-2 1,-14 12,9-9,-1 0,1-1,-1 0,0 0,1-1,-2 0,-8 2,-60 9,60-11,-82 7,-126-4,66-4,17 11,9 0,-126-11,133-4,-680 2,790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02T19:40:09.10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2246 1,'-405'12,"289"-7,-907-2,409-10,545 7,50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1CAFFB-7B48-4CE7-8408-54FD297F57A6}" type="datetimeFigureOut">
              <a:rPr lang="en-US" smtClean="0"/>
              <a:t>03-Oct-20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1F9025-733E-4351-BC5F-4B9F70F637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348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Here is an image of the sea urchin tissue collection after the sea urchin is cut open to remove the gut tissue. In the back you can see a biohazard container with all the biological hazards to be transported and properly discarded.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1F9025-733E-4351-BC5F-4B9F70F6375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3248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Taxonomy by habitat level 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1F9025-733E-4351-BC5F-4B9F70F6375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3539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Taxonomy by habitat level 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1F9025-733E-4351-BC5F-4B9F70F6375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7670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Taxonomy by habitat level 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1F9025-733E-4351-BC5F-4B9F70F6375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1078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Taxonomy by size level 4</a:t>
            </a:r>
          </a:p>
          <a:p>
            <a:r>
              <a:rPr lang="en-US" dirty="0"/>
              <a:t>Legend colors by group. Yellow &amp; different yellow for the same family.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1F9025-733E-4351-BC5F-4B9F70F6375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2979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Taxonomy by size level 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1F9025-733E-4351-BC5F-4B9F70F6375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1698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Taxonomy by size level 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1F9025-733E-4351-BC5F-4B9F70F6375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8639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Taxonomy all samples level 5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1F9025-733E-4351-BC5F-4B9F70F6375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45913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Taxonomy all samples level 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1F9025-733E-4351-BC5F-4B9F70F6375D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4512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Taxonomy all samples level 7. Unite this with the phylogenetic tree to see the relationships.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1F9025-733E-4351-BC5F-4B9F70F6375D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24565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Here is an image showing the products of the PCR reactions.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1F9025-733E-4351-BC5F-4B9F70F6375D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5946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1F9025-733E-4351-BC5F-4B9F70F6375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75191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Color code by location, size, etc.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1F9025-733E-4351-BC5F-4B9F70F6375D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75791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Color code by location. </a:t>
            </a:r>
          </a:p>
          <a:p>
            <a:r>
              <a:rPr lang="en-US" dirty="0"/>
              <a:t>H1: genotype determine microbiome?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1F9025-733E-4351-BC5F-4B9F70F6375D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790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Generate a frequency distribution by  size classes in histogram.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1F9025-733E-4351-BC5F-4B9F70F6375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7026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1" i="0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Small</a:t>
            </a:r>
            <a:r>
              <a:rPr lang="en-US"/>
              <a:t> </a:t>
            </a:r>
            <a:r>
              <a:rPr lang="en-US" sz="1800" b="0" i="0" u="none" strike="noStrike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(1.5+2in)</a:t>
            </a:r>
            <a:r>
              <a:rPr lang="en-US"/>
              <a:t> </a:t>
            </a:r>
            <a:r>
              <a:rPr lang="en-US" sz="1800" b="1" i="0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Medium</a:t>
            </a:r>
            <a:r>
              <a:rPr lang="en-US"/>
              <a:t> </a:t>
            </a:r>
            <a:r>
              <a:rPr lang="en-US" sz="1800" b="0" i="0" u="none" strike="noStrike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(2.5+3in)</a:t>
            </a:r>
            <a:r>
              <a:rPr lang="en-US"/>
              <a:t> </a:t>
            </a:r>
            <a:r>
              <a:rPr lang="en-US" sz="1800" b="1" i="0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Large</a:t>
            </a:r>
            <a:r>
              <a:rPr lang="en-US"/>
              <a:t> (</a:t>
            </a:r>
            <a:r>
              <a:rPr lang="en-US" sz="1800" b="0" i="0" u="none" strike="noStrike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3.5++)</a:t>
            </a:r>
            <a:r>
              <a:rPr lang="en-US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1F9025-733E-4351-BC5F-4B9F70F6375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1250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labels to sea and land.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1F9025-733E-4351-BC5F-4B9F70F6375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4354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Taxonomy by location level 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1F9025-733E-4351-BC5F-4B9F70F6375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9696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Taxonomy by location level 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1F9025-733E-4351-BC5F-4B9F70F6375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7013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Taxonomy by location level 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1F9025-733E-4351-BC5F-4B9F70F6375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7779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Make them smaller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1F9025-733E-4351-BC5F-4B9F70F6375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7019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57C0-ABD8-4FE7-8611-A15D8DCDBD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16E7849-BFEA-4250-9B35-EE49F3B7D4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7CF5EE-D1B1-43B2-BD32-E4246B782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CA711-0284-4211-AFF7-4FAFCEC514CC}" type="datetimeFigureOut">
              <a:rPr lang="en-US" smtClean="0"/>
              <a:t>03-Oct-20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A1CCDB-0397-4614-A08D-9281A72A46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ECEF38-A247-420A-A996-B49E6AD7D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377B0-6AC0-4856-80F4-EB3823791E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2998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8D157-97B3-4CDF-B485-D779AED6C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403DCD8-9B67-4D81-B91F-D7FE3655E7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FCA50C-5925-469F-8B91-81EE9DF03A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CA711-0284-4211-AFF7-4FAFCEC514CC}" type="datetimeFigureOut">
              <a:rPr lang="en-US" smtClean="0"/>
              <a:t>03-Oct-20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5CEEA5-53BD-489C-9A15-D58D57E15D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20114F-3E6E-4AE7-84F7-A1EE7BD078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377B0-6AC0-4856-80F4-EB3823791E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6849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53C5224-CB23-4E69-A334-0CB4FC378E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C00AFC-C671-4CC3-9093-B38DF6FA9F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4D9E02-DDC3-4F28-88C6-ADDAB14B2E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CA711-0284-4211-AFF7-4FAFCEC514CC}" type="datetimeFigureOut">
              <a:rPr lang="en-US" smtClean="0"/>
              <a:t>03-Oct-20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DCED8F-12D8-47C4-AAB3-89594C6046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72DD38-A7B1-460B-9799-630AFF444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377B0-6AC0-4856-80F4-EB3823791E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5634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C7F39-65D0-400F-8321-527EC8465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BCAE41-1CA0-4310-9FF0-16BFB7E835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FD2096-8CC3-4D34-871C-421C5F341B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CA711-0284-4211-AFF7-4FAFCEC514CC}" type="datetimeFigureOut">
              <a:rPr lang="en-US" smtClean="0"/>
              <a:t>03-Oct-20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1FC17C-C269-422F-B3A7-1FCF41033B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059147-8647-40DB-AA0B-719CE77AD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377B0-6AC0-4856-80F4-EB3823791E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6580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63CC5D-48AC-49D0-9E92-BA11A5C2D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0E472D-A46C-4529-A450-EAC65038B3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E088E3-9D8C-4CBC-88BA-AB3642F92A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CA711-0284-4211-AFF7-4FAFCEC514CC}" type="datetimeFigureOut">
              <a:rPr lang="en-US" smtClean="0"/>
              <a:t>03-Oct-20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DB8BAB-2186-4266-9C1F-E97C6D97E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59D13F-6869-4C3E-BD29-B687B2CF6C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377B0-6AC0-4856-80F4-EB3823791E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955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BEBAA5-C3A7-4C76-BD8E-63D43D43A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ACA4B-4D47-4395-8BD9-50F0F5D1DE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A4CE1E-2891-45EB-89B8-BDA1ECC2F0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B9567B-9F9B-4F0C-84F4-536F6BBD7D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CA711-0284-4211-AFF7-4FAFCEC514CC}" type="datetimeFigureOut">
              <a:rPr lang="en-US" smtClean="0"/>
              <a:t>03-Oct-20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F6813A-DA4D-411B-8783-674CA6F62D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B7F6A8-35BB-4514-A6E8-86D084F46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377B0-6AC0-4856-80F4-EB3823791E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9315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9A28-E1BC-4599-897D-3F8172DB3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5AFA01-887F-4CD1-BBB7-165E8766F7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408195-B3E8-4348-8BE3-694D2C0E77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B297C1E-3BF0-4070-85C2-CD5F3DE916E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A186E95-BDDA-402A-8378-1FE3A00FE0E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3C32303-7DEA-4D7C-8CA4-F17C4234FA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CA711-0284-4211-AFF7-4FAFCEC514CC}" type="datetimeFigureOut">
              <a:rPr lang="en-US" smtClean="0"/>
              <a:t>03-Oct-20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0C2CC24-8F4C-4549-85E0-72289766D1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0E7848-D15F-4446-BF6B-C4E528246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377B0-6AC0-4856-80F4-EB3823791E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4098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793B7-9782-467B-8CA6-49908BDFC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14A9D4B-10CB-4A5A-995E-849B52C5F5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CA711-0284-4211-AFF7-4FAFCEC514CC}" type="datetimeFigureOut">
              <a:rPr lang="en-US" smtClean="0"/>
              <a:t>03-Oct-20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5CBEA3-9C3E-46BA-868D-6985B5F719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F51F69-6D3A-42B9-A435-10FDC02F0E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377B0-6AC0-4856-80F4-EB3823791E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025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8ABBFCC-EAC1-4A7A-A0B8-76D4D29202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CA711-0284-4211-AFF7-4FAFCEC514CC}" type="datetimeFigureOut">
              <a:rPr lang="en-US" smtClean="0"/>
              <a:t>03-Oct-20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87C6E03-2818-44B8-B905-2A12C8230D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675E88-DF4A-44EB-B13E-926A207299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377B0-6AC0-4856-80F4-EB3823791E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1390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19A692-08C5-4B63-A304-0D6ED6A0F9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C90000-235C-4C0A-807B-83B4944A47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792AC7-BF05-4B6A-A3CC-165A46C21B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578F95-CEE9-4829-A5E8-DC005A2628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CA711-0284-4211-AFF7-4FAFCEC514CC}" type="datetimeFigureOut">
              <a:rPr lang="en-US" smtClean="0"/>
              <a:t>03-Oct-20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921EB2-1536-441A-8AFD-C6349B1E8F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5C3010-607E-43DB-B4A7-407944C4D6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377B0-6AC0-4856-80F4-EB3823791E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46087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75E99-0FBD-46D0-A66F-BAE6E72F3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E9A2E76-6175-4A1F-B12C-B97322DD0B7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AB940B-8B0A-4688-9D90-86F2F533E8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78B1FA-7F24-407E-BB8A-F73811CC9B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CA711-0284-4211-AFF7-4FAFCEC514CC}" type="datetimeFigureOut">
              <a:rPr lang="en-US" smtClean="0"/>
              <a:t>03-Oct-20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4F3AA3-EC5F-4A25-B5F7-652C22DC62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20BA5A-56EF-447D-B8A5-1B581EDEB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377B0-6AC0-4856-80F4-EB3823791E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8931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FD8FCC9-1971-4883-B8A0-02E3BFEBA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36F6DB-F3F3-4FCB-AF1B-F231D8D326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376001-F1CE-4DA7-B6A1-02259513AA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6CA711-0284-4211-AFF7-4FAFCEC514CC}" type="datetimeFigureOut">
              <a:rPr lang="en-US" smtClean="0"/>
              <a:t>03-Oct-20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9E2D2D-D27A-4671-9B6C-1583C4F59A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D78280-046A-4E83-88A9-5098F8205D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E377B0-6AC0-4856-80F4-EB3823791E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4972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customXml" Target="../ink/ink1.xml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customXml" Target="../ink/ink2.xml"/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12" Type="http://schemas.openxmlformats.org/officeDocument/2006/relationships/image" Target="../media/image19.png"/><Relationship Id="rId2" Type="http://schemas.openxmlformats.org/officeDocument/2006/relationships/image" Target="../media/image8.jpg"/><Relationship Id="rId16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10.jpg"/><Relationship Id="rId5" Type="http://schemas.openxmlformats.org/officeDocument/2006/relationships/image" Target="../media/image13.png"/><Relationship Id="rId15" Type="http://schemas.openxmlformats.org/officeDocument/2006/relationships/customXml" Target="../ink/ink3.xml"/><Relationship Id="rId10" Type="http://schemas.openxmlformats.org/officeDocument/2006/relationships/image" Target="../media/image18.png"/><Relationship Id="rId4" Type="http://schemas.microsoft.com/office/2007/relationships/hdphoto" Target="../media/hdphoto1.wdp"/><Relationship Id="rId9" Type="http://schemas.openxmlformats.org/officeDocument/2006/relationships/image" Target="../media/image17.png"/><Relationship Id="rId14" Type="http://schemas.openxmlformats.org/officeDocument/2006/relationships/image" Target="../media/image6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microsoft.com/office/2007/relationships/hdphoto" Target="../media/hdphoto1.wdp"/><Relationship Id="rId9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0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1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3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4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5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customXml" Target="../ink/ink6.xml"/><Relationship Id="rId13" Type="http://schemas.openxmlformats.org/officeDocument/2006/relationships/image" Target="../media/image33.png"/><Relationship Id="rId3" Type="http://schemas.openxmlformats.org/officeDocument/2006/relationships/image" Target="../media/image27.png"/><Relationship Id="rId7" Type="http://schemas.openxmlformats.org/officeDocument/2006/relationships/image" Target="../media/image30.png"/><Relationship Id="rId12" Type="http://schemas.openxmlformats.org/officeDocument/2006/relationships/customXml" Target="../ink/ink8.xml"/><Relationship Id="rId17" Type="http://schemas.openxmlformats.org/officeDocument/2006/relationships/image" Target="../media/image35.png"/><Relationship Id="rId2" Type="http://schemas.openxmlformats.org/officeDocument/2006/relationships/notesSlide" Target="../notesSlides/notesSlide21.xml"/><Relationship Id="rId16" Type="http://schemas.openxmlformats.org/officeDocument/2006/relationships/customXml" Target="../ink/ink10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5.xml"/><Relationship Id="rId11" Type="http://schemas.openxmlformats.org/officeDocument/2006/relationships/image" Target="../media/image32.png"/><Relationship Id="rId5" Type="http://schemas.openxmlformats.org/officeDocument/2006/relationships/image" Target="../media/image29.png"/><Relationship Id="rId15" Type="http://schemas.openxmlformats.org/officeDocument/2006/relationships/image" Target="../media/image34.png"/><Relationship Id="rId10" Type="http://schemas.openxmlformats.org/officeDocument/2006/relationships/customXml" Target="../ink/ink7.xml"/><Relationship Id="rId4" Type="http://schemas.openxmlformats.org/officeDocument/2006/relationships/customXml" Target="../ink/ink4.xml"/><Relationship Id="rId9" Type="http://schemas.openxmlformats.org/officeDocument/2006/relationships/image" Target="../media/image31.png"/><Relationship Id="rId14" Type="http://schemas.openxmlformats.org/officeDocument/2006/relationships/customXml" Target="../ink/ink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805932-74B8-4730-A7B1-0F3FC5AE574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General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504A5B-AC29-4F2B-BF86-BA5754A6644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Collection info</a:t>
            </a:r>
          </a:p>
        </p:txBody>
      </p:sp>
    </p:spTree>
    <p:extLst>
      <p:ext uri="{BB962C8B-B14F-4D97-AF65-F5344CB8AC3E}">
        <p14:creationId xmlns:p14="http://schemas.microsoft.com/office/powerpoint/2010/main" val="17651493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D0C5B4EC-1DC9-4F8B-9BD9-9966C2F0E2C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86918642"/>
              </p:ext>
            </p:extLst>
          </p:nvPr>
        </p:nvGraphicFramePr>
        <p:xfrm>
          <a:off x="643467" y="643466"/>
          <a:ext cx="10905066" cy="55710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5591875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2676CE1E-E6E2-4AA2-A429-B8D83FA466B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8616057"/>
              </p:ext>
            </p:extLst>
          </p:nvPr>
        </p:nvGraphicFramePr>
        <p:xfrm>
          <a:off x="643467" y="643466"/>
          <a:ext cx="10905066" cy="55710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2444676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9E0182FF-32B8-4549-A6AA-7AC2F6C98BC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98998791"/>
              </p:ext>
            </p:extLst>
          </p:nvPr>
        </p:nvGraphicFramePr>
        <p:xfrm>
          <a:off x="643467" y="643466"/>
          <a:ext cx="10905066" cy="55710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8104609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BA202-4FE7-4312-B714-48191D5374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16S</a:t>
            </a:r>
          </a:p>
        </p:txBody>
      </p:sp>
    </p:spTree>
    <p:extLst>
      <p:ext uri="{BB962C8B-B14F-4D97-AF65-F5344CB8AC3E}">
        <p14:creationId xmlns:p14="http://schemas.microsoft.com/office/powerpoint/2010/main" val="3415044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D941301-F0E9-4DB2-B5A6-1B698674E2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2746" y="114592"/>
            <a:ext cx="9902858" cy="6592579"/>
          </a:xfrm>
          <a:prstGeom prst="rect">
            <a:avLst/>
          </a:prstGeom>
        </p:spPr>
      </p:pic>
      <p:pic>
        <p:nvPicPr>
          <p:cNvPr id="2" name="Picture 2" descr="location pin connectsafely 21504">
            <a:extLst>
              <a:ext uri="{FF2B5EF4-FFF2-40B4-BE49-F238E27FC236}">
                <a16:creationId xmlns:a16="http://schemas.microsoft.com/office/drawing/2014/main" id="{936EE67B-EB64-414F-BDFD-8E338010D0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8426" y="4271913"/>
            <a:ext cx="297730" cy="297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location pin connectsafely 21504">
            <a:extLst>
              <a:ext uri="{FF2B5EF4-FFF2-40B4-BE49-F238E27FC236}">
                <a16:creationId xmlns:a16="http://schemas.microsoft.com/office/drawing/2014/main" id="{C89B7EC5-2A8C-4AE5-A57F-2AA21CAB11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8409" y="4233860"/>
            <a:ext cx="297730" cy="297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location pin connectsafely 21504">
            <a:extLst>
              <a:ext uri="{FF2B5EF4-FFF2-40B4-BE49-F238E27FC236}">
                <a16:creationId xmlns:a16="http://schemas.microsoft.com/office/drawing/2014/main" id="{B2637D4D-8039-402C-B8E6-C8BCC2149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9938" y="4294564"/>
            <a:ext cx="297730" cy="297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location pin connectsafely 21504">
            <a:extLst>
              <a:ext uri="{FF2B5EF4-FFF2-40B4-BE49-F238E27FC236}">
                <a16:creationId xmlns:a16="http://schemas.microsoft.com/office/drawing/2014/main" id="{33F6022D-6177-43F6-B793-6A2B876F95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9658" y="3613844"/>
            <a:ext cx="297730" cy="297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location pin connectsafely 21504">
            <a:extLst>
              <a:ext uri="{FF2B5EF4-FFF2-40B4-BE49-F238E27FC236}">
                <a16:creationId xmlns:a16="http://schemas.microsoft.com/office/drawing/2014/main" id="{E1A75DA7-3A3C-426F-84C5-DEF4A56E47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7878" y="3262016"/>
            <a:ext cx="297730" cy="297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location pin connectsafely 21504">
            <a:extLst>
              <a:ext uri="{FF2B5EF4-FFF2-40B4-BE49-F238E27FC236}">
                <a16:creationId xmlns:a16="http://schemas.microsoft.com/office/drawing/2014/main" id="{5EA4E315-7846-45F6-ACA5-2CB9812AAB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9561" y="2940953"/>
            <a:ext cx="297730" cy="297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location pin connectsafely 21504">
            <a:extLst>
              <a:ext uri="{FF2B5EF4-FFF2-40B4-BE49-F238E27FC236}">
                <a16:creationId xmlns:a16="http://schemas.microsoft.com/office/drawing/2014/main" id="{EA0DAC18-B0A5-4073-9D4A-C173ED2D72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5138" y="3429000"/>
            <a:ext cx="297730" cy="297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location pin connectsafely 21504">
            <a:extLst>
              <a:ext uri="{FF2B5EF4-FFF2-40B4-BE49-F238E27FC236}">
                <a16:creationId xmlns:a16="http://schemas.microsoft.com/office/drawing/2014/main" id="{282DFB33-1963-4E62-81EE-9B04D926CD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6178" y="3429000"/>
            <a:ext cx="297730" cy="297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70658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CDF6E0A-58FD-4EF7-99EC-60AEB4D9F8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7638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uerto Rico Map silhouette - Free Vector Silhouettes | Creazilla">
            <a:extLst>
              <a:ext uri="{FF2B5EF4-FFF2-40B4-BE49-F238E27FC236}">
                <a16:creationId xmlns:a16="http://schemas.microsoft.com/office/drawing/2014/main" id="{AB87897E-8256-4159-A868-0555CD705A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1166" y="2176463"/>
            <a:ext cx="7620000" cy="2505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location pin connectsafely 21504">
            <a:extLst>
              <a:ext uri="{FF2B5EF4-FFF2-40B4-BE49-F238E27FC236}">
                <a16:creationId xmlns:a16="http://schemas.microsoft.com/office/drawing/2014/main" id="{25389F5D-8B66-4CFB-898B-5DA043B7E7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7618" y="4120838"/>
            <a:ext cx="297730" cy="297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35" descr="location pin connectsafely 21504">
            <a:extLst>
              <a:ext uri="{FF2B5EF4-FFF2-40B4-BE49-F238E27FC236}">
                <a16:creationId xmlns:a16="http://schemas.microsoft.com/office/drawing/2014/main" id="{F7E33EC5-3A89-40C1-AF95-EFB1E55E71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1133" y="4084151"/>
            <a:ext cx="297730" cy="297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location pin connectsafely 21504">
            <a:extLst>
              <a:ext uri="{FF2B5EF4-FFF2-40B4-BE49-F238E27FC236}">
                <a16:creationId xmlns:a16="http://schemas.microsoft.com/office/drawing/2014/main" id="{15AF79FF-326C-4697-9942-8E14E2F284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4199148"/>
            <a:ext cx="297730" cy="297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" descr="location pin connectsafely 21504">
            <a:extLst>
              <a:ext uri="{FF2B5EF4-FFF2-40B4-BE49-F238E27FC236}">
                <a16:creationId xmlns:a16="http://schemas.microsoft.com/office/drawing/2014/main" id="{9C2541BA-33BF-40C4-8A21-8592D3F233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4628" y="3017496"/>
            <a:ext cx="297730" cy="297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2" descr="location pin connectsafely 21504">
            <a:extLst>
              <a:ext uri="{FF2B5EF4-FFF2-40B4-BE49-F238E27FC236}">
                <a16:creationId xmlns:a16="http://schemas.microsoft.com/office/drawing/2014/main" id="{BF07F703-EA82-43C9-B11D-105FE497FB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4308" y="2453485"/>
            <a:ext cx="297730" cy="297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location pin connectsafely 21504">
            <a:extLst>
              <a:ext uri="{FF2B5EF4-FFF2-40B4-BE49-F238E27FC236}">
                <a16:creationId xmlns:a16="http://schemas.microsoft.com/office/drawing/2014/main" id="{6F96C2D5-B680-459B-96CF-60FDAB2483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9888" y="1931152"/>
            <a:ext cx="297730" cy="297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2" descr="location pin connectsafely 21504">
            <a:extLst>
              <a:ext uri="{FF2B5EF4-FFF2-40B4-BE49-F238E27FC236}">
                <a16:creationId xmlns:a16="http://schemas.microsoft.com/office/drawing/2014/main" id="{784C57E1-DC2A-43C9-B0C3-FBAE0B244A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2058" y="2758874"/>
            <a:ext cx="297730" cy="297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2" descr="location pin connectsafely 21504">
            <a:extLst>
              <a:ext uri="{FF2B5EF4-FFF2-40B4-BE49-F238E27FC236}">
                <a16:creationId xmlns:a16="http://schemas.microsoft.com/office/drawing/2014/main" id="{56C57C96-AB12-48E5-805E-143700DB36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3464" y="2776993"/>
            <a:ext cx="297730" cy="297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8EDFF9C6-C17A-45A5-8F1C-2AFEAFC3C405}"/>
                  </a:ext>
                </a:extLst>
              </p14:cNvPr>
              <p14:cNvContentPartPr/>
              <p14:nvPr/>
            </p14:nvContentPartPr>
            <p14:xfrm>
              <a:off x="-1281744" y="1120588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8EDFF9C6-C17A-45A5-8F1C-2AFEAFC3C40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1290384" y="1111948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531141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ACCABBDB-FCED-49AE-8906-B681E64ED1C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21982278"/>
              </p:ext>
            </p:extLst>
          </p:nvPr>
        </p:nvGraphicFramePr>
        <p:xfrm>
          <a:off x="42862" y="296227"/>
          <a:ext cx="12106275" cy="626554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4371884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72AE2BC0-D412-4B3B-877B-4885A2EBE41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254066"/>
              </p:ext>
            </p:extLst>
          </p:nvPr>
        </p:nvGraphicFramePr>
        <p:xfrm>
          <a:off x="383458" y="202790"/>
          <a:ext cx="11577484" cy="64524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9031220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B88883FF-CA44-4F20-B144-119B50D8761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1042531"/>
              </p:ext>
            </p:extLst>
          </p:nvPr>
        </p:nvGraphicFramePr>
        <p:xfrm>
          <a:off x="412955" y="95865"/>
          <a:ext cx="10900840" cy="64582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5548048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 descr="A close up of a coral&#10;&#10;Description automatically generated">
            <a:extLst>
              <a:ext uri="{FF2B5EF4-FFF2-40B4-BE49-F238E27FC236}">
                <a16:creationId xmlns:a16="http://schemas.microsoft.com/office/drawing/2014/main" id="{5DBB6117-FAEB-4634-892A-C5BCB26C1E7B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702731"/>
            <a:ext cx="10905066" cy="5452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7036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A8170AC-C0C4-48FB-BD81-4E81C59FF64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39" t="41739" r="22261" b="31826"/>
          <a:stretch/>
        </p:blipFill>
        <p:spPr>
          <a:xfrm>
            <a:off x="223826" y="3893006"/>
            <a:ext cx="7993989" cy="2934990"/>
          </a:xfrm>
          <a:prstGeom prst="rect">
            <a:avLst/>
          </a:prstGeom>
        </p:spPr>
      </p:pic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C1508DF2-79E7-492D-A5C8-7FC29273949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42" r="535" b="3812"/>
          <a:stretch/>
        </p:blipFill>
        <p:spPr>
          <a:xfrm>
            <a:off x="293676" y="0"/>
            <a:ext cx="7430340" cy="3893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1481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9B105EA4-3425-4E0C-AA50-0415DC7C72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5" b="-18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540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8A8AA0A5-D39E-45C8-AB95-27B9A310AE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8352A167-4275-4AE9-A905-FFF6B9CBAA0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2519" r="1916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688" r="80000"/>
          <a:stretch/>
        </p:blipFill>
        <p:spPr>
          <a:xfrm>
            <a:off x="8548320" y="1812454"/>
            <a:ext cx="344382" cy="2330405"/>
          </a:xfrm>
          <a:prstGeom prst="rect">
            <a:avLst/>
          </a:prstGeom>
        </p:spPr>
      </p:pic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30ADC6BF-D636-44E6-9568-2362FF06079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21519" r="2816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688" r="71000"/>
          <a:stretch/>
        </p:blipFill>
        <p:spPr>
          <a:xfrm>
            <a:off x="9276905" y="1547291"/>
            <a:ext cx="344382" cy="2330405"/>
          </a:xfrm>
          <a:prstGeom prst="rect">
            <a:avLst/>
          </a:prstGeom>
        </p:spPr>
      </p:pic>
      <p:pic>
        <p:nvPicPr>
          <p:cNvPr id="13" name="Picture 12" descr="A picture containing drawing&#10;&#10;Description automatically generated">
            <a:extLst>
              <a:ext uri="{FF2B5EF4-FFF2-40B4-BE49-F238E27FC236}">
                <a16:creationId xmlns:a16="http://schemas.microsoft.com/office/drawing/2014/main" id="{22EA061E-F294-4273-BCB1-44321625FFD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30523" r="3717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692" r="61996"/>
          <a:stretch/>
        </p:blipFill>
        <p:spPr>
          <a:xfrm>
            <a:off x="4941712" y="3711547"/>
            <a:ext cx="344382" cy="2330405"/>
          </a:xfrm>
          <a:prstGeom prst="rect">
            <a:avLst/>
          </a:prstGeom>
        </p:spPr>
      </p:pic>
      <p:pic>
        <p:nvPicPr>
          <p:cNvPr id="17" name="Picture 16" descr="A picture containing drawing&#10;&#10;Description automatically generated">
            <a:extLst>
              <a:ext uri="{FF2B5EF4-FFF2-40B4-BE49-F238E27FC236}">
                <a16:creationId xmlns:a16="http://schemas.microsoft.com/office/drawing/2014/main" id="{032B4ED4-91CB-495C-A20A-6276BA7EB5A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38912" r="4621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8000" r="52875"/>
          <a:stretch/>
        </p:blipFill>
        <p:spPr>
          <a:xfrm>
            <a:off x="6968450" y="2478002"/>
            <a:ext cx="378043" cy="2330405"/>
          </a:xfrm>
          <a:prstGeom prst="rect">
            <a:avLst/>
          </a:prstGeom>
        </p:spPr>
      </p:pic>
      <p:pic>
        <p:nvPicPr>
          <p:cNvPr id="21" name="Picture 20" descr="A picture containing drawing&#10;&#10;Description automatically generated">
            <a:extLst>
              <a:ext uri="{FF2B5EF4-FFF2-40B4-BE49-F238E27FC236}">
                <a16:creationId xmlns:a16="http://schemas.microsoft.com/office/drawing/2014/main" id="{B2D8224D-8014-4A58-B6CA-39EB867628D9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57079" r="6372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6248" r="35440"/>
          <a:stretch/>
        </p:blipFill>
        <p:spPr>
          <a:xfrm>
            <a:off x="7819734" y="1478223"/>
            <a:ext cx="344383" cy="2330411"/>
          </a:xfrm>
          <a:prstGeom prst="rect">
            <a:avLst/>
          </a:prstGeom>
        </p:spPr>
      </p:pic>
      <p:pic>
        <p:nvPicPr>
          <p:cNvPr id="23" name="Picture 22" descr="A picture containing drawing&#10;&#10;Description automatically generated">
            <a:extLst>
              <a:ext uri="{FF2B5EF4-FFF2-40B4-BE49-F238E27FC236}">
                <a16:creationId xmlns:a16="http://schemas.microsoft.com/office/drawing/2014/main" id="{B50C8641-1BF9-4491-A810-C6DA89ADF10A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66327" r="7297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5496" r="26192"/>
          <a:stretch/>
        </p:blipFill>
        <p:spPr>
          <a:xfrm>
            <a:off x="6231731" y="2400371"/>
            <a:ext cx="344382" cy="2330405"/>
          </a:xfrm>
          <a:prstGeom prst="rect">
            <a:avLst/>
          </a:prstGeom>
        </p:spPr>
      </p:pic>
      <p:pic>
        <p:nvPicPr>
          <p:cNvPr id="25" name="Picture 24" descr="A picture containing drawing&#10;&#10;Description automatically generated">
            <a:extLst>
              <a:ext uri="{FF2B5EF4-FFF2-40B4-BE49-F238E27FC236}">
                <a16:creationId xmlns:a16="http://schemas.microsoft.com/office/drawing/2014/main" id="{C2381222-DFBA-408A-87B9-9C044363586F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74770" r="8142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3939" r="17749"/>
          <a:stretch/>
        </p:blipFill>
        <p:spPr>
          <a:xfrm>
            <a:off x="4377184" y="1636263"/>
            <a:ext cx="344382" cy="2330405"/>
          </a:xfrm>
          <a:prstGeom prst="rect">
            <a:avLst/>
          </a:prstGeom>
        </p:spPr>
      </p:pic>
      <p:pic>
        <p:nvPicPr>
          <p:cNvPr id="29" name="Picture 28" descr="A picture containing drawing&#10;&#10;Description automatically generated">
            <a:extLst>
              <a:ext uri="{FF2B5EF4-FFF2-40B4-BE49-F238E27FC236}">
                <a16:creationId xmlns:a16="http://schemas.microsoft.com/office/drawing/2014/main" id="{B4BF1148-8123-449C-B5CC-74AD865CE6C5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351" t="5318" b="13050"/>
          <a:stretch/>
        </p:blipFill>
        <p:spPr>
          <a:xfrm>
            <a:off x="460437" y="1340864"/>
            <a:ext cx="3634293" cy="481634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FC9F84A2-2B57-414A-B3CC-A24D6D97FB4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73" t="2301" r="37474" b="93238"/>
          <a:stretch/>
        </p:blipFill>
        <p:spPr>
          <a:xfrm>
            <a:off x="4334820" y="988836"/>
            <a:ext cx="6224390" cy="305871"/>
          </a:xfrm>
          <a:prstGeom prst="rect">
            <a:avLst/>
          </a:prstGeom>
        </p:spPr>
      </p:pic>
      <p:pic>
        <p:nvPicPr>
          <p:cNvPr id="19" name="Picture 18" descr="A picture containing drawing&#10;&#10;Description automatically generated">
            <a:extLst>
              <a:ext uri="{FF2B5EF4-FFF2-40B4-BE49-F238E27FC236}">
                <a16:creationId xmlns:a16="http://schemas.microsoft.com/office/drawing/2014/main" id="{B35079EB-4AFC-4343-8407-E83D55218D5B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48017" r="5466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7186" r="44502"/>
          <a:stretch/>
        </p:blipFill>
        <p:spPr>
          <a:xfrm>
            <a:off x="5230492" y="1137257"/>
            <a:ext cx="344382" cy="2330405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450EAEBC-9310-4884-8C38-68F7436C66B6}"/>
              </a:ext>
            </a:extLst>
          </p:cNvPr>
          <p:cNvGrpSpPr/>
          <p:nvPr/>
        </p:nvGrpSpPr>
        <p:grpSpPr>
          <a:xfrm>
            <a:off x="1266086" y="103337"/>
            <a:ext cx="6840360" cy="1056240"/>
            <a:chOff x="1266086" y="103337"/>
            <a:chExt cx="6840360" cy="1056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66A8AC2A-26C5-498E-955D-283692947DF8}"/>
                    </a:ext>
                  </a:extLst>
                </p14:cNvPr>
                <p14:cNvContentPartPr/>
                <p14:nvPr/>
              </p14:nvContentPartPr>
              <p14:xfrm>
                <a:off x="1266086" y="103337"/>
                <a:ext cx="6840360" cy="101412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66A8AC2A-26C5-498E-955D-283692947DF8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203446" y="40697"/>
                  <a:ext cx="6966000" cy="11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FB294615-4CB7-458E-AD37-0AFB72C971BD}"/>
                    </a:ext>
                  </a:extLst>
                </p14:cNvPr>
                <p14:cNvContentPartPr/>
                <p14:nvPr/>
              </p14:nvContentPartPr>
              <p14:xfrm>
                <a:off x="3850886" y="1137257"/>
                <a:ext cx="1298160" cy="2232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FB294615-4CB7-458E-AD37-0AFB72C971BD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3787886" y="1074257"/>
                  <a:ext cx="1423800" cy="1479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2128455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A3DB5541-6C6E-4347-B530-952142D38B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472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necklace&#10;&#10;Description automatically generated">
            <a:extLst>
              <a:ext uri="{FF2B5EF4-FFF2-40B4-BE49-F238E27FC236}">
                <a16:creationId xmlns:a16="http://schemas.microsoft.com/office/drawing/2014/main" id="{12CFB7CE-323E-423C-8739-D33E16F25E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89294426-6C5F-4795-9FCD-8E2CF9BA081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2519" r="1916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688" r="80000"/>
          <a:stretch/>
        </p:blipFill>
        <p:spPr>
          <a:xfrm>
            <a:off x="8549429" y="1200105"/>
            <a:ext cx="344382" cy="2330405"/>
          </a:xfrm>
          <a:prstGeom prst="rect">
            <a:avLst/>
          </a:prstGeom>
        </p:spPr>
      </p:pic>
      <p:pic>
        <p:nvPicPr>
          <p:cNvPr id="7" name="Picture 6" descr="A picture containing drawing&#10;&#10;Description automatically generated">
            <a:extLst>
              <a:ext uri="{FF2B5EF4-FFF2-40B4-BE49-F238E27FC236}">
                <a16:creationId xmlns:a16="http://schemas.microsoft.com/office/drawing/2014/main" id="{51274399-24DC-4CF6-BEF0-A7E059A7A4E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21519" r="2816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688" r="71000"/>
          <a:stretch/>
        </p:blipFill>
        <p:spPr>
          <a:xfrm>
            <a:off x="9718350" y="973978"/>
            <a:ext cx="344382" cy="2330405"/>
          </a:xfrm>
          <a:prstGeom prst="rect">
            <a:avLst/>
          </a:prstGeom>
        </p:spPr>
      </p:pic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F36666CC-CE05-4C66-A769-B9109344CB6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30523" r="3717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692" r="61996"/>
          <a:stretch/>
        </p:blipFill>
        <p:spPr>
          <a:xfrm>
            <a:off x="2979564" y="2263797"/>
            <a:ext cx="344382" cy="2330405"/>
          </a:xfrm>
          <a:prstGeom prst="rect">
            <a:avLst/>
          </a:prstGeom>
        </p:spPr>
      </p:pic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15112FF9-164F-41E3-A789-FFB73AD9E99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38912" r="4621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8000" r="52875"/>
          <a:stretch/>
        </p:blipFill>
        <p:spPr>
          <a:xfrm>
            <a:off x="6288730" y="2365308"/>
            <a:ext cx="378043" cy="2330405"/>
          </a:xfrm>
          <a:prstGeom prst="rect">
            <a:avLst/>
          </a:prstGeom>
        </p:spPr>
      </p:pic>
      <p:pic>
        <p:nvPicPr>
          <p:cNvPr id="13" name="Picture 12" descr="A picture containing drawing&#10;&#10;Description automatically generated">
            <a:extLst>
              <a:ext uri="{FF2B5EF4-FFF2-40B4-BE49-F238E27FC236}">
                <a16:creationId xmlns:a16="http://schemas.microsoft.com/office/drawing/2014/main" id="{DD8A21EF-73AD-4393-A38D-1AD95EDC4F4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57079" r="6372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6248" r="35440"/>
          <a:stretch/>
        </p:blipFill>
        <p:spPr>
          <a:xfrm>
            <a:off x="7605517" y="667190"/>
            <a:ext cx="344383" cy="2330411"/>
          </a:xfrm>
          <a:prstGeom prst="rect">
            <a:avLst/>
          </a:prstGeom>
        </p:spPr>
      </p:pic>
      <p:pic>
        <p:nvPicPr>
          <p:cNvPr id="15" name="Picture 14" descr="A picture containing drawing&#10;&#10;Description automatically generated">
            <a:extLst>
              <a:ext uri="{FF2B5EF4-FFF2-40B4-BE49-F238E27FC236}">
                <a16:creationId xmlns:a16="http://schemas.microsoft.com/office/drawing/2014/main" id="{C6189C72-6BA1-4C57-A8C0-59A3FF185681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66327" r="7297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5496" r="26192"/>
          <a:stretch/>
        </p:blipFill>
        <p:spPr>
          <a:xfrm>
            <a:off x="4383883" y="2263797"/>
            <a:ext cx="344382" cy="2330405"/>
          </a:xfrm>
          <a:prstGeom prst="rect">
            <a:avLst/>
          </a:prstGeom>
        </p:spPr>
      </p:pic>
      <p:pic>
        <p:nvPicPr>
          <p:cNvPr id="17" name="Picture 16" descr="A picture containing drawing&#10;&#10;Description automatically generated">
            <a:extLst>
              <a:ext uri="{FF2B5EF4-FFF2-40B4-BE49-F238E27FC236}">
                <a16:creationId xmlns:a16="http://schemas.microsoft.com/office/drawing/2014/main" id="{1F2342C9-6ADB-4360-86DE-CBBC5AA9588A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74770" r="8142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3939" r="17749"/>
          <a:stretch/>
        </p:blipFill>
        <p:spPr>
          <a:xfrm>
            <a:off x="2075283" y="1019256"/>
            <a:ext cx="344382" cy="2330405"/>
          </a:xfrm>
          <a:prstGeom prst="rect">
            <a:avLst/>
          </a:prstGeom>
        </p:spPr>
      </p:pic>
      <p:pic>
        <p:nvPicPr>
          <p:cNvPr id="19" name="Picture 18" descr="A picture containing drawing&#10;&#10;Description automatically generated">
            <a:extLst>
              <a:ext uri="{FF2B5EF4-FFF2-40B4-BE49-F238E27FC236}">
                <a16:creationId xmlns:a16="http://schemas.microsoft.com/office/drawing/2014/main" id="{0DE2630A-C196-41EA-A567-8C2E4146BEEA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48017" r="5466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7186" r="44502"/>
          <a:stretch/>
        </p:blipFill>
        <p:spPr>
          <a:xfrm>
            <a:off x="3063878" y="158367"/>
            <a:ext cx="344382" cy="2330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7606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A7F52487-EBDE-49E7-9E70-1E407E080E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4952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2EEAC479-65CF-42A6-8BC4-6DE112FEC05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60314192"/>
              </p:ext>
            </p:extLst>
          </p:nvPr>
        </p:nvGraphicFramePr>
        <p:xfrm>
          <a:off x="304800" y="88900"/>
          <a:ext cx="11645900" cy="67690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4045191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8C0664F3-918F-49B2-946D-66E6BFE78B6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26240122"/>
              </p:ext>
            </p:extLst>
          </p:nvPr>
        </p:nvGraphicFramePr>
        <p:xfrm>
          <a:off x="139700" y="319086"/>
          <a:ext cx="12429490" cy="63103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2419410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84C8A1E9-5971-42D3-8358-D85EA339F41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05045957"/>
              </p:ext>
            </p:extLst>
          </p:nvPr>
        </p:nvGraphicFramePr>
        <p:xfrm>
          <a:off x="325693" y="213852"/>
          <a:ext cx="11540613" cy="64302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86188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850DF9C4-132D-4C7E-BF94-124E349CBD7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2705871"/>
              </p:ext>
            </p:extLst>
          </p:nvPr>
        </p:nvGraphicFramePr>
        <p:xfrm>
          <a:off x="464949" y="103323"/>
          <a:ext cx="10957302" cy="63646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5413807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DD81FE9-3E4C-467B-8E93-B179612E722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90222" y="643466"/>
            <a:ext cx="10611556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7420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4AD53DA-B968-4ACB-A85B-DCF37678AC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3584" y="0"/>
            <a:ext cx="90248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0837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24C826A-C52C-4895-852D-D6344BA029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075" y="29308"/>
            <a:ext cx="10456189" cy="6833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8781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B2E49607-9F80-4990-B23A-2AB63C722A6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62410902"/>
              </p:ext>
            </p:extLst>
          </p:nvPr>
        </p:nvGraphicFramePr>
        <p:xfrm>
          <a:off x="643467" y="643466"/>
          <a:ext cx="10905066" cy="55710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3857042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601EF5DB-DAD4-41F9-9B9D-3928BC0C545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1979317"/>
              </p:ext>
            </p:extLst>
          </p:nvPr>
        </p:nvGraphicFramePr>
        <p:xfrm>
          <a:off x="643467" y="643466"/>
          <a:ext cx="10905066" cy="55710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157028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62C389DB-1485-487A-B40F-7C299DB137A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7757385"/>
              </p:ext>
            </p:extLst>
          </p:nvPr>
        </p:nvGraphicFramePr>
        <p:xfrm>
          <a:off x="1" y="0"/>
          <a:ext cx="12258674" cy="66817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7574067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D28746A5-4741-4DE8-8942-21600B028B4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02443312"/>
              </p:ext>
            </p:extLst>
          </p:nvPr>
        </p:nvGraphicFramePr>
        <p:xfrm>
          <a:off x="0" y="76199"/>
          <a:ext cx="12192000" cy="65389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2121745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BA202-4FE7-4312-B714-48191D5374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CytoB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09893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6106E78E-68EE-47B3-8C36-0902CDFE539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73953863"/>
              </p:ext>
            </p:extLst>
          </p:nvPr>
        </p:nvGraphicFramePr>
        <p:xfrm>
          <a:off x="1250952" y="643466"/>
          <a:ext cx="9690096" cy="557107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396505">
                  <a:extLst>
                    <a:ext uri="{9D8B030D-6E8A-4147-A177-3AD203B41FA5}">
                      <a16:colId xmlns:a16="http://schemas.microsoft.com/office/drawing/2014/main" val="3908206974"/>
                    </a:ext>
                  </a:extLst>
                </a:gridCol>
                <a:gridCol w="5293591">
                  <a:extLst>
                    <a:ext uri="{9D8B030D-6E8A-4147-A177-3AD203B41FA5}">
                      <a16:colId xmlns:a16="http://schemas.microsoft.com/office/drawing/2014/main" val="1724286392"/>
                    </a:ext>
                  </a:extLst>
                </a:gridCol>
              </a:tblGrid>
              <a:tr h="619008"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100" u="none" strike="noStrike">
                          <a:effectLst/>
                        </a:rPr>
                        <a:t>PCR Ingredient</a:t>
                      </a:r>
                      <a:endParaRPr lang="en-US" sz="4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9809" marR="179809" marT="9989" marB="0" anchor="ctr"/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100" u="none" strike="noStrike">
                          <a:effectLst/>
                        </a:rPr>
                        <a:t>PCR Total Reaction</a:t>
                      </a:r>
                      <a:endParaRPr lang="en-US" sz="4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9809" marR="179809" marT="9989" marB="0" anchor="ctr"/>
                </a:tc>
                <a:extLst>
                  <a:ext uri="{0D108BD9-81ED-4DB2-BD59-A6C34878D82A}">
                    <a16:rowId xmlns:a16="http://schemas.microsoft.com/office/drawing/2014/main" val="2894867849"/>
                  </a:ext>
                </a:extLst>
              </a:tr>
              <a:tr h="619008">
                <a:tc>
                  <a:txBody>
                    <a:bodyPr/>
                    <a:lstStyle/>
                    <a:p>
                      <a:pPr marL="0" marR="0" algn="just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100" u="none" strike="noStrike">
                          <a:effectLst/>
                        </a:rPr>
                        <a:t>Buffer</a:t>
                      </a:r>
                      <a:endParaRPr lang="en-US" sz="4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9809" marR="179809" marT="9989" marB="0"/>
                </a:tc>
                <a:tc>
                  <a:txBody>
                    <a:bodyPr/>
                    <a:lstStyle/>
                    <a:p>
                      <a:pPr marL="0" marR="0" algn="just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100" u="none" strike="noStrike">
                          <a:effectLst/>
                        </a:rPr>
                        <a:t>5uL</a:t>
                      </a:r>
                      <a:endParaRPr lang="en-US" sz="4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9809" marR="179809" marT="9989" marB="0"/>
                </a:tc>
                <a:extLst>
                  <a:ext uri="{0D108BD9-81ED-4DB2-BD59-A6C34878D82A}">
                    <a16:rowId xmlns:a16="http://schemas.microsoft.com/office/drawing/2014/main" val="1278441645"/>
                  </a:ext>
                </a:extLst>
              </a:tr>
              <a:tr h="619008">
                <a:tc>
                  <a:txBody>
                    <a:bodyPr/>
                    <a:lstStyle/>
                    <a:p>
                      <a:pPr marL="0" marR="0" algn="just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100" u="none" strike="noStrike">
                          <a:effectLst/>
                        </a:rPr>
                        <a:t>Pol</a:t>
                      </a:r>
                      <a:endParaRPr lang="en-US" sz="4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9809" marR="179809" marT="9989" marB="0"/>
                </a:tc>
                <a:tc>
                  <a:txBody>
                    <a:bodyPr/>
                    <a:lstStyle/>
                    <a:p>
                      <a:pPr marL="0" marR="0" algn="just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100" u="none" strike="noStrike">
                          <a:effectLst/>
                        </a:rPr>
                        <a:t>.5uL</a:t>
                      </a:r>
                      <a:endParaRPr lang="en-US" sz="4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9809" marR="179809" marT="9989" marB="0"/>
                </a:tc>
                <a:extLst>
                  <a:ext uri="{0D108BD9-81ED-4DB2-BD59-A6C34878D82A}">
                    <a16:rowId xmlns:a16="http://schemas.microsoft.com/office/drawing/2014/main" val="2163653801"/>
                  </a:ext>
                </a:extLst>
              </a:tr>
              <a:tr h="619008">
                <a:tc>
                  <a:txBody>
                    <a:bodyPr/>
                    <a:lstStyle/>
                    <a:p>
                      <a:pPr marL="0" marR="0" algn="just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100" u="none" strike="noStrike">
                          <a:effectLst/>
                        </a:rPr>
                        <a:t>ddH20</a:t>
                      </a:r>
                      <a:endParaRPr lang="en-US" sz="4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9809" marR="179809" marT="9989" marB="0"/>
                </a:tc>
                <a:tc>
                  <a:txBody>
                    <a:bodyPr/>
                    <a:lstStyle/>
                    <a:p>
                      <a:pPr marL="0" marR="0" algn="just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100" u="none" strike="noStrike">
                          <a:effectLst/>
                        </a:rPr>
                        <a:t>15.75uL</a:t>
                      </a:r>
                      <a:endParaRPr lang="en-US" sz="4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9809" marR="179809" marT="9989" marB="0"/>
                </a:tc>
                <a:extLst>
                  <a:ext uri="{0D108BD9-81ED-4DB2-BD59-A6C34878D82A}">
                    <a16:rowId xmlns:a16="http://schemas.microsoft.com/office/drawing/2014/main" val="771910507"/>
                  </a:ext>
                </a:extLst>
              </a:tr>
              <a:tr h="619008">
                <a:tc>
                  <a:txBody>
                    <a:bodyPr/>
                    <a:lstStyle/>
                    <a:p>
                      <a:pPr marL="0" marR="0" algn="just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100" u="none" strike="noStrike">
                          <a:effectLst/>
                        </a:rPr>
                        <a:t>DNTPs</a:t>
                      </a:r>
                      <a:endParaRPr lang="en-US" sz="4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9809" marR="179809" marT="9989" marB="0"/>
                </a:tc>
                <a:tc>
                  <a:txBody>
                    <a:bodyPr/>
                    <a:lstStyle/>
                    <a:p>
                      <a:pPr marL="0" marR="0" algn="just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100" u="none" strike="noStrike">
                          <a:effectLst/>
                        </a:rPr>
                        <a:t>.5uL</a:t>
                      </a:r>
                      <a:endParaRPr lang="en-US" sz="4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9809" marR="179809" marT="9989" marB="0"/>
                </a:tc>
                <a:extLst>
                  <a:ext uri="{0D108BD9-81ED-4DB2-BD59-A6C34878D82A}">
                    <a16:rowId xmlns:a16="http://schemas.microsoft.com/office/drawing/2014/main" val="68231931"/>
                  </a:ext>
                </a:extLst>
              </a:tr>
              <a:tr h="619008">
                <a:tc>
                  <a:txBody>
                    <a:bodyPr/>
                    <a:lstStyle/>
                    <a:p>
                      <a:pPr marL="0" marR="0" algn="just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100" u="none" strike="noStrike">
                          <a:effectLst/>
                        </a:rPr>
                        <a:t>BSA</a:t>
                      </a:r>
                      <a:endParaRPr lang="en-US" sz="4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9809" marR="179809" marT="9989" marB="0"/>
                </a:tc>
                <a:tc>
                  <a:txBody>
                    <a:bodyPr/>
                    <a:lstStyle/>
                    <a:p>
                      <a:pPr marL="0" marR="0" algn="just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100" u="none" strike="noStrike">
                          <a:effectLst/>
                        </a:rPr>
                        <a:t>1uL</a:t>
                      </a:r>
                      <a:endParaRPr lang="en-US" sz="4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9809" marR="179809" marT="9989" marB="0"/>
                </a:tc>
                <a:extLst>
                  <a:ext uri="{0D108BD9-81ED-4DB2-BD59-A6C34878D82A}">
                    <a16:rowId xmlns:a16="http://schemas.microsoft.com/office/drawing/2014/main" val="4021868620"/>
                  </a:ext>
                </a:extLst>
              </a:tr>
              <a:tr h="619008">
                <a:tc>
                  <a:txBody>
                    <a:bodyPr/>
                    <a:lstStyle/>
                    <a:p>
                      <a:pPr marL="0" marR="0" algn="just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100" u="none" strike="noStrike">
                          <a:effectLst/>
                        </a:rPr>
                        <a:t>DNA</a:t>
                      </a:r>
                      <a:endParaRPr lang="en-US" sz="4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9809" marR="179809" marT="9989" marB="0"/>
                </a:tc>
                <a:tc>
                  <a:txBody>
                    <a:bodyPr/>
                    <a:lstStyle/>
                    <a:p>
                      <a:pPr marL="0" marR="0" algn="just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100" u="none" strike="noStrike">
                          <a:effectLst/>
                        </a:rPr>
                        <a:t>1uL</a:t>
                      </a:r>
                      <a:endParaRPr lang="en-US" sz="4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9809" marR="179809" marT="9989" marB="0"/>
                </a:tc>
                <a:extLst>
                  <a:ext uri="{0D108BD9-81ED-4DB2-BD59-A6C34878D82A}">
                    <a16:rowId xmlns:a16="http://schemas.microsoft.com/office/drawing/2014/main" val="3358189020"/>
                  </a:ext>
                </a:extLst>
              </a:tr>
              <a:tr h="619008">
                <a:tc>
                  <a:txBody>
                    <a:bodyPr/>
                    <a:lstStyle/>
                    <a:p>
                      <a:pPr marL="0" marR="0" algn="just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100" u="none" strike="noStrike">
                          <a:effectLst/>
                        </a:rPr>
                        <a:t>Primers</a:t>
                      </a:r>
                      <a:endParaRPr lang="en-US" sz="4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9809" marR="179809" marT="9989" marB="0"/>
                </a:tc>
                <a:tc>
                  <a:txBody>
                    <a:bodyPr/>
                    <a:lstStyle/>
                    <a:p>
                      <a:pPr marL="0" marR="0" algn="just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100" u="none" strike="noStrike">
                          <a:effectLst/>
                        </a:rPr>
                        <a:t>1.25uL</a:t>
                      </a:r>
                      <a:endParaRPr lang="en-US" sz="4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9809" marR="179809" marT="9989" marB="0"/>
                </a:tc>
                <a:extLst>
                  <a:ext uri="{0D108BD9-81ED-4DB2-BD59-A6C34878D82A}">
                    <a16:rowId xmlns:a16="http://schemas.microsoft.com/office/drawing/2014/main" val="159817259"/>
                  </a:ext>
                </a:extLst>
              </a:tr>
              <a:tr h="619008">
                <a:tc>
                  <a:txBody>
                    <a:bodyPr/>
                    <a:lstStyle/>
                    <a:p>
                      <a:pPr marL="0" marR="0" algn="just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100" u="none" strike="noStrike">
                          <a:effectLst/>
                        </a:rPr>
                        <a:t>Total</a:t>
                      </a:r>
                      <a:endParaRPr lang="en-US" sz="4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9809" marR="179809" marT="9989" marB="0"/>
                </a:tc>
                <a:tc>
                  <a:txBody>
                    <a:bodyPr/>
                    <a:lstStyle/>
                    <a:p>
                      <a:pPr marL="0" marR="0" algn="just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100" u="none" strike="noStrike">
                          <a:effectLst/>
                        </a:rPr>
                        <a:t>25uL</a:t>
                      </a:r>
                      <a:endParaRPr lang="en-US" sz="4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9809" marR="179809" marT="9989" marB="0"/>
                </a:tc>
                <a:extLst>
                  <a:ext uri="{0D108BD9-81ED-4DB2-BD59-A6C34878D82A}">
                    <a16:rowId xmlns:a16="http://schemas.microsoft.com/office/drawing/2014/main" val="42359735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6487781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629EF12-79C2-4C01-80D1-6553D09EABEC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442842" y="643466"/>
            <a:ext cx="7306316" cy="557106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14844832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A903665-EB75-4242-84BA-4F3B3A8F64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8" y="72324"/>
            <a:ext cx="12190082" cy="6442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0259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 descr="A picture containing nature, reef, underwater, coral&#10;&#10;Description automatically generated">
            <a:extLst>
              <a:ext uri="{FF2B5EF4-FFF2-40B4-BE49-F238E27FC236}">
                <a16:creationId xmlns:a16="http://schemas.microsoft.com/office/drawing/2014/main" id="{87AC595C-8F37-479E-B057-A6ECAD48B88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527" y="643466"/>
            <a:ext cx="9992945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31344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9CBF08EE-2599-47F1-971A-3A951D76FB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0471" y="0"/>
            <a:ext cx="7351058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E067A33-6C77-4267-8EE0-FD8EEC8B907E}"/>
                  </a:ext>
                </a:extLst>
              </p14:cNvPr>
              <p14:cNvContentPartPr/>
              <p14:nvPr/>
            </p14:nvContentPartPr>
            <p14:xfrm>
              <a:off x="6867280" y="360000"/>
              <a:ext cx="935640" cy="54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E067A33-6C77-4267-8EE0-FD8EEC8B907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813280" y="252360"/>
                <a:ext cx="1043280" cy="22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D3A0FEF9-F85B-4C24-9B57-1FF4970D2CAE}"/>
                  </a:ext>
                </a:extLst>
              </p14:cNvPr>
              <p14:cNvContentPartPr/>
              <p14:nvPr/>
            </p14:nvContentPartPr>
            <p14:xfrm>
              <a:off x="7040800" y="1132200"/>
              <a:ext cx="757440" cy="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D3A0FEF9-F85B-4C24-9B57-1FF4970D2CA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986800" y="1024560"/>
                <a:ext cx="86508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6517F4C2-6829-48BB-B6CB-70DDCD565169}"/>
                  </a:ext>
                </a:extLst>
              </p14:cNvPr>
              <p14:cNvContentPartPr/>
              <p14:nvPr/>
            </p14:nvContentPartPr>
            <p14:xfrm>
              <a:off x="6673960" y="893880"/>
              <a:ext cx="783360" cy="162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6517F4C2-6829-48BB-B6CB-70DDCD56516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619960" y="785880"/>
                <a:ext cx="891000" cy="23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8CE504CA-8419-49EE-8BB2-4646E7BB9AED}"/>
                  </a:ext>
                </a:extLst>
              </p14:cNvPr>
              <p14:cNvContentPartPr/>
              <p14:nvPr/>
            </p14:nvContentPartPr>
            <p14:xfrm>
              <a:off x="6733000" y="1690920"/>
              <a:ext cx="795600" cy="770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8CE504CA-8419-49EE-8BB2-4646E7BB9AE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679360" y="1583280"/>
                <a:ext cx="903240" cy="29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F9D4FB5C-DF8F-4185-B1BC-B02BD8F77A84}"/>
                  </a:ext>
                </a:extLst>
              </p14:cNvPr>
              <p14:cNvContentPartPr/>
              <p14:nvPr/>
            </p14:nvContentPartPr>
            <p14:xfrm>
              <a:off x="7920640" y="2757960"/>
              <a:ext cx="776520" cy="4644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F9D4FB5C-DF8F-4185-B1BC-B02BD8F77A84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867000" y="2650320"/>
                <a:ext cx="884160" cy="26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A70C20A4-D5B0-40F4-A654-BCFF5B7AF104}"/>
                  </a:ext>
                </a:extLst>
              </p14:cNvPr>
              <p14:cNvContentPartPr/>
              <p14:nvPr/>
            </p14:nvContentPartPr>
            <p14:xfrm>
              <a:off x="7507360" y="4104360"/>
              <a:ext cx="808560" cy="75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A70C20A4-D5B0-40F4-A654-BCFF5B7AF104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453360" y="3996720"/>
                <a:ext cx="916200" cy="22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27A7A93E-9453-49BE-B0C5-B39ADF363B2C}"/>
                  </a:ext>
                </a:extLst>
              </p14:cNvPr>
              <p14:cNvContentPartPr/>
              <p14:nvPr/>
            </p14:nvContentPartPr>
            <p14:xfrm>
              <a:off x="8204680" y="5501160"/>
              <a:ext cx="73620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27A7A93E-9453-49BE-B0C5-B39ADF363B2C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8151040" y="5393520"/>
                <a:ext cx="843840" cy="21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769539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 descr="A picture containing different, indoor&#10;&#10;Description automatically generated">
            <a:extLst>
              <a:ext uri="{FF2B5EF4-FFF2-40B4-BE49-F238E27FC236}">
                <a16:creationId xmlns:a16="http://schemas.microsoft.com/office/drawing/2014/main" id="{5B2DD684-1FB4-4261-95E0-7F4CA4D30CBA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38" r="8638"/>
          <a:stretch/>
        </p:blipFill>
        <p:spPr>
          <a:xfrm>
            <a:off x="1431683" y="643466"/>
            <a:ext cx="9328633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3080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 descr="A picture containing indoor, sitting, bag, table&#10;&#10;Description automatically generated">
            <a:extLst>
              <a:ext uri="{FF2B5EF4-FFF2-40B4-BE49-F238E27FC236}">
                <a16:creationId xmlns:a16="http://schemas.microsoft.com/office/drawing/2014/main" id="{5417362C-B6AF-41F6-AF98-DDA5EFD870D3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27"/>
          <a:stretch/>
        </p:blipFill>
        <p:spPr>
          <a:xfrm rot="16200000">
            <a:off x="3310466" y="519822"/>
            <a:ext cx="5571067" cy="5818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218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A74D2344-BF5F-46EB-B15E-D743718A16F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75281565"/>
              </p:ext>
            </p:extLst>
          </p:nvPr>
        </p:nvGraphicFramePr>
        <p:xfrm>
          <a:off x="962318" y="643466"/>
          <a:ext cx="10451127" cy="557107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44228">
                  <a:extLst>
                    <a:ext uri="{9D8B030D-6E8A-4147-A177-3AD203B41FA5}">
                      <a16:colId xmlns:a16="http://schemas.microsoft.com/office/drawing/2014/main" val="3606953785"/>
                    </a:ext>
                  </a:extLst>
                </a:gridCol>
                <a:gridCol w="2062304">
                  <a:extLst>
                    <a:ext uri="{9D8B030D-6E8A-4147-A177-3AD203B41FA5}">
                      <a16:colId xmlns:a16="http://schemas.microsoft.com/office/drawing/2014/main" val="1719750993"/>
                    </a:ext>
                  </a:extLst>
                </a:gridCol>
                <a:gridCol w="1125982">
                  <a:extLst>
                    <a:ext uri="{9D8B030D-6E8A-4147-A177-3AD203B41FA5}">
                      <a16:colId xmlns:a16="http://schemas.microsoft.com/office/drawing/2014/main" val="502370211"/>
                    </a:ext>
                  </a:extLst>
                </a:gridCol>
                <a:gridCol w="6218613">
                  <a:extLst>
                    <a:ext uri="{9D8B030D-6E8A-4147-A177-3AD203B41FA5}">
                      <a16:colId xmlns:a16="http://schemas.microsoft.com/office/drawing/2014/main" val="4219954941"/>
                    </a:ext>
                  </a:extLst>
                </a:gridCol>
              </a:tblGrid>
              <a:tr h="253754"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none" strike="noStrike">
                          <a:effectLst/>
                        </a:rPr>
                        <a:t>Municipality</a:t>
                      </a:r>
                      <a:endParaRPr lang="en-US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9878" marR="39878" marT="2215" marB="0" anchor="ctr"/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none" strike="noStrike">
                          <a:effectLst/>
                        </a:rPr>
                        <a:t>Coordinates</a:t>
                      </a:r>
                      <a:endParaRPr lang="en-US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9878" marR="39878" marT="2215" marB="0" anchor="ctr"/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none" strike="noStrike" dirty="0">
                          <a:effectLst/>
                        </a:rPr>
                        <a:t>Depth (in feet)</a:t>
                      </a:r>
                      <a:endParaRPr lang="en-US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9878" marR="39878" marT="2215" marB="0" anchor="ctr"/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none" strike="noStrike" dirty="0">
                          <a:effectLst/>
                        </a:rPr>
                        <a:t>Comment</a:t>
                      </a:r>
                      <a:endParaRPr lang="en-US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9878" marR="39878" marT="2215" marB="0" anchor="ctr"/>
                </a:tc>
                <a:extLst>
                  <a:ext uri="{0D108BD9-81ED-4DB2-BD59-A6C34878D82A}">
                    <a16:rowId xmlns:a16="http://schemas.microsoft.com/office/drawing/2014/main" val="2081111124"/>
                  </a:ext>
                </a:extLst>
              </a:tr>
              <a:tr h="664665"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none" strike="noStrike">
                          <a:effectLst/>
                        </a:rPr>
                        <a:t>Ceiba</a:t>
                      </a:r>
                      <a:endParaRPr lang="en-US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9878" marR="39878" marT="2215" marB="0" anchor="ctr"/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none" strike="noStrike">
                          <a:effectLst/>
                        </a:rPr>
                        <a:t>18°13'07.8"N 65°36'15.4"W</a:t>
                      </a:r>
                      <a:endParaRPr lang="en-US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9878" marR="39878" marT="2215" marB="0" anchor="ctr"/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none" strike="noStrike" dirty="0">
                          <a:effectLst/>
                        </a:rPr>
                        <a:t>1-4ft</a:t>
                      </a:r>
                      <a:endParaRPr lang="en-US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9878" marR="39878" marT="2215" marB="0" anchor="ctr"/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none" strike="noStrike" dirty="0">
                          <a:effectLst/>
                        </a:rPr>
                        <a:t>Rocky Reef within 50ft of shoreline, coral was present. Thriving environment, coral reef was present, lots</a:t>
                      </a:r>
                      <a:endParaRPr lang="en-US" sz="1600" u="none" strike="noStrike" dirty="0">
                        <a:effectLst/>
                      </a:endParaRPr>
                    </a:p>
                    <a:p>
                      <a:pPr marL="0" marR="0" algn="ct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none" strike="noStrike" dirty="0">
                          <a:effectLst/>
                        </a:rPr>
                        <a:t> </a:t>
                      </a:r>
                      <a:endParaRPr lang="en-US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9878" marR="39878" marT="2215" marB="0" anchor="ctr"/>
                </a:tc>
                <a:extLst>
                  <a:ext uri="{0D108BD9-81ED-4DB2-BD59-A6C34878D82A}">
                    <a16:rowId xmlns:a16="http://schemas.microsoft.com/office/drawing/2014/main" val="3702229695"/>
                  </a:ext>
                </a:extLst>
              </a:tr>
              <a:tr h="664665"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none" strike="noStrike">
                          <a:effectLst/>
                        </a:rPr>
                        <a:t>Culebra</a:t>
                      </a:r>
                      <a:endParaRPr lang="en-US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9878" marR="39878" marT="2215" marB="0" anchor="ctr"/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none" strike="noStrike">
                          <a:effectLst/>
                        </a:rPr>
                        <a:t>18°18'08.8"N 65°18'33.8"W</a:t>
                      </a:r>
                      <a:endParaRPr lang="en-US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9878" marR="39878" marT="2215" marB="0" anchor="ctr"/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none" strike="noStrike" dirty="0">
                          <a:effectLst/>
                        </a:rPr>
                        <a:t>1-10ft</a:t>
                      </a:r>
                      <a:endParaRPr lang="en-US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9878" marR="39878" marT="2215" marB="0" anchor="ctr"/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none" strike="noStrike">
                          <a:effectLst/>
                        </a:rPr>
                        <a:t>Rocky Reef within 50ft of shoreline, coral was present. Most diverse colony, some specimens were red, some had white tips, was mostly white, some sargasum at beach.</a:t>
                      </a:r>
                      <a:endParaRPr lang="en-US" sz="1600" u="none" strike="noStrike">
                        <a:effectLst/>
                      </a:endParaRPr>
                    </a:p>
                    <a:p>
                      <a:pPr marL="0" marR="0" algn="ct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none" strike="noStrike">
                          <a:effectLst/>
                        </a:rPr>
                        <a:t> </a:t>
                      </a:r>
                      <a:endParaRPr lang="en-US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9878" marR="39878" marT="2215" marB="0" anchor="ctr"/>
                </a:tc>
                <a:extLst>
                  <a:ext uri="{0D108BD9-81ED-4DB2-BD59-A6C34878D82A}">
                    <a16:rowId xmlns:a16="http://schemas.microsoft.com/office/drawing/2014/main" val="1267306883"/>
                  </a:ext>
                </a:extLst>
              </a:tr>
              <a:tr h="459209"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none" strike="noStrike">
                          <a:effectLst/>
                        </a:rPr>
                        <a:t>Guanica</a:t>
                      </a:r>
                      <a:endParaRPr lang="en-US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9878" marR="39878" marT="2215" marB="0" anchor="ctr"/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none" strike="noStrike">
                          <a:effectLst/>
                        </a:rPr>
                        <a:t>17°56'05.2"N 66°57'25.6"W</a:t>
                      </a:r>
                      <a:endParaRPr lang="en-US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9878" marR="39878" marT="2215" marB="0" anchor="ctr"/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none" strike="noStrike" dirty="0">
                          <a:effectLst/>
                        </a:rPr>
                        <a:t>4 – 5ft</a:t>
                      </a:r>
                      <a:endParaRPr lang="en-US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9878" marR="39878" marT="2215" marB="0" anchor="ctr"/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none" strike="noStrike">
                          <a:effectLst/>
                        </a:rPr>
                        <a:t>Rocky shore. Little to no sargassum at beach, low visibility</a:t>
                      </a:r>
                      <a:endParaRPr lang="en-US" sz="1600" u="none" strike="noStrike">
                        <a:effectLst/>
                      </a:endParaRPr>
                    </a:p>
                    <a:p>
                      <a:pPr marL="0" marR="0" algn="ct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none" strike="noStrike">
                          <a:effectLst/>
                        </a:rPr>
                        <a:t> </a:t>
                      </a:r>
                      <a:endParaRPr lang="en-US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9878" marR="39878" marT="2215" marB="0" anchor="ctr"/>
                </a:tc>
                <a:extLst>
                  <a:ext uri="{0D108BD9-81ED-4DB2-BD59-A6C34878D82A}">
                    <a16:rowId xmlns:a16="http://schemas.microsoft.com/office/drawing/2014/main" val="2082118432"/>
                  </a:ext>
                </a:extLst>
              </a:tr>
              <a:tr h="664665"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none" strike="noStrike">
                          <a:effectLst/>
                        </a:rPr>
                        <a:t>Guayama</a:t>
                      </a:r>
                      <a:endParaRPr lang="en-US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9878" marR="39878" marT="2215" marB="0" anchor="ctr"/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l-PL" sz="1300" u="none" strike="noStrike">
                          <a:effectLst/>
                        </a:rPr>
                        <a:t>17°55'51.3"N 66°09'41.0"W;</a:t>
                      </a:r>
                      <a:endParaRPr lang="pl-PL" sz="1600" u="none" strike="noStrike">
                        <a:effectLst/>
                      </a:endParaRPr>
                    </a:p>
                    <a:p>
                      <a:pPr marL="0" marR="0" algn="ct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l-PL" sz="1300" u="none" strike="noStrike">
                          <a:effectLst/>
                        </a:rPr>
                        <a:t>17°55'47.3"N 66°09'32.1"W</a:t>
                      </a:r>
                      <a:endParaRPr lang="pl-PL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9878" marR="39878" marT="2215" marB="0" anchor="ctr"/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none" strike="noStrike" dirty="0">
                          <a:effectLst/>
                        </a:rPr>
                        <a:t>1-10ft</a:t>
                      </a:r>
                      <a:endParaRPr lang="en-US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9878" marR="39878" marT="2215" marB="0" anchor="ctr"/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none" strike="noStrike" dirty="0">
                          <a:effectLst/>
                        </a:rPr>
                        <a:t>Rocky Reef within 50ft of shoreline, coral was present. Close to a harbor, low visibility. High amount of algae and fish, other types of sea urchin present, medium turbidity.</a:t>
                      </a:r>
                      <a:endParaRPr lang="en-US" sz="1600" u="none" strike="noStrike" dirty="0">
                        <a:effectLst/>
                      </a:endParaRPr>
                    </a:p>
                    <a:p>
                      <a:pPr marL="0" marR="0" algn="ct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none" strike="noStrike" dirty="0">
                          <a:effectLst/>
                        </a:rPr>
                        <a:t> </a:t>
                      </a:r>
                      <a:endParaRPr lang="en-US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9878" marR="39878" marT="2215" marB="0" anchor="ctr"/>
                </a:tc>
                <a:extLst>
                  <a:ext uri="{0D108BD9-81ED-4DB2-BD59-A6C34878D82A}">
                    <a16:rowId xmlns:a16="http://schemas.microsoft.com/office/drawing/2014/main" val="646890722"/>
                  </a:ext>
                </a:extLst>
              </a:tr>
              <a:tr h="664665"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none" strike="noStrike">
                          <a:effectLst/>
                        </a:rPr>
                        <a:t>Isabella</a:t>
                      </a:r>
                      <a:endParaRPr lang="en-US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9878" marR="39878" marT="2215" marB="0" anchor="ctr"/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none" strike="noStrike">
                          <a:effectLst/>
                        </a:rPr>
                        <a:t>18°30'56.8"N 67°06'00.6"W</a:t>
                      </a:r>
                      <a:endParaRPr lang="en-US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9878" marR="39878" marT="2215" marB="0" anchor="ctr"/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none" strike="noStrike" dirty="0">
                          <a:effectLst/>
                        </a:rPr>
                        <a:t>2ft-6ft</a:t>
                      </a:r>
                      <a:endParaRPr lang="en-US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9878" marR="39878" marT="2215" marB="0" anchor="ctr"/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none" strike="noStrike">
                          <a:effectLst/>
                        </a:rPr>
                        <a:t>Rocky Reef within 50ft of shoreline, coral was present. Strong current and riptide, healthy specimens (full gut).</a:t>
                      </a:r>
                      <a:endParaRPr lang="en-US" sz="1600" u="none" strike="noStrike">
                        <a:effectLst/>
                      </a:endParaRPr>
                    </a:p>
                    <a:p>
                      <a:pPr marL="0" marR="0" algn="ct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none" strike="noStrike">
                          <a:effectLst/>
                        </a:rPr>
                        <a:t> </a:t>
                      </a:r>
                      <a:endParaRPr lang="en-US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9878" marR="39878" marT="2215" marB="0" anchor="ctr"/>
                </a:tc>
                <a:extLst>
                  <a:ext uri="{0D108BD9-81ED-4DB2-BD59-A6C34878D82A}">
                    <a16:rowId xmlns:a16="http://schemas.microsoft.com/office/drawing/2014/main" val="1856947582"/>
                  </a:ext>
                </a:extLst>
              </a:tr>
              <a:tr h="664665"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none" strike="noStrike">
                          <a:effectLst/>
                        </a:rPr>
                        <a:t>Luquillo</a:t>
                      </a:r>
                      <a:endParaRPr lang="en-US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9878" marR="39878" marT="2215" marB="0" anchor="ctr"/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none" strike="noStrike">
                          <a:effectLst/>
                        </a:rPr>
                        <a:t>18°23'15.3"N 65°43'10.6"W</a:t>
                      </a:r>
                      <a:endParaRPr lang="en-US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9878" marR="39878" marT="2215" marB="0" anchor="ctr"/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none" strike="noStrike" dirty="0">
                          <a:effectLst/>
                        </a:rPr>
                        <a:t>3 ft</a:t>
                      </a:r>
                      <a:endParaRPr lang="en-US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9878" marR="39878" marT="2215" marB="0" anchor="ctr"/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none" strike="noStrike">
                          <a:effectLst/>
                        </a:rPr>
                        <a:t>Rocks surrounded by an algae bed, no coral. Urchin found in rock, rock found in big algae bed, healthy specimens (full gut).</a:t>
                      </a:r>
                      <a:endParaRPr lang="en-US" sz="1600" u="none" strike="noStrike">
                        <a:effectLst/>
                      </a:endParaRPr>
                    </a:p>
                    <a:p>
                      <a:pPr marL="0" marR="0" algn="ct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none" strike="noStrike">
                          <a:effectLst/>
                        </a:rPr>
                        <a:t> </a:t>
                      </a:r>
                      <a:endParaRPr lang="en-US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9878" marR="39878" marT="2215" marB="0" anchor="ctr"/>
                </a:tc>
                <a:extLst>
                  <a:ext uri="{0D108BD9-81ED-4DB2-BD59-A6C34878D82A}">
                    <a16:rowId xmlns:a16="http://schemas.microsoft.com/office/drawing/2014/main" val="3350408998"/>
                  </a:ext>
                </a:extLst>
              </a:tr>
              <a:tr h="664665"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none" strike="noStrike">
                          <a:effectLst/>
                        </a:rPr>
                        <a:t>Ponce</a:t>
                      </a:r>
                      <a:endParaRPr lang="en-US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9878" marR="39878" marT="2215" marB="0" anchor="ctr"/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l-PL" sz="1300" u="none" strike="noStrike">
                          <a:effectLst/>
                        </a:rPr>
                        <a:t>17°57'50.5"N 66°36'35.9"W;</a:t>
                      </a:r>
                      <a:endParaRPr lang="pl-PL" sz="1600" u="none" strike="noStrike">
                        <a:effectLst/>
                      </a:endParaRPr>
                    </a:p>
                    <a:p>
                      <a:pPr marL="0" marR="0" algn="ct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l-PL" sz="1300" u="none" strike="noStrike">
                          <a:effectLst/>
                        </a:rPr>
                        <a:t>17°58'20.7"N 66°37'04.5"W;</a:t>
                      </a:r>
                      <a:endParaRPr lang="pl-PL" sz="1600" u="none" strike="noStrike">
                        <a:effectLst/>
                      </a:endParaRPr>
                    </a:p>
                    <a:p>
                      <a:pPr marL="0" marR="0" algn="ct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l-PL" sz="1300" u="none" strike="noStrike">
                          <a:effectLst/>
                        </a:rPr>
                        <a:t>17°57'54.5"N 66°36'28.1"W</a:t>
                      </a:r>
                      <a:endParaRPr lang="pl-PL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9878" marR="39878" marT="2215" marB="0" anchor="ctr"/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none" strike="noStrike" dirty="0">
                          <a:effectLst/>
                        </a:rPr>
                        <a:t>3 ft - 15ft</a:t>
                      </a:r>
                      <a:endParaRPr lang="en-US" sz="1600" u="none" strike="noStrike" dirty="0">
                        <a:effectLst/>
                      </a:endParaRPr>
                    </a:p>
                    <a:p>
                      <a:pPr marL="0" marR="0" algn="ct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none" strike="noStrike" dirty="0">
                          <a:effectLst/>
                        </a:rPr>
                        <a:t> </a:t>
                      </a:r>
                      <a:endParaRPr lang="en-US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9878" marR="39878" marT="2215" marB="0" anchor="ctr"/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none" strike="noStrike">
                          <a:effectLst/>
                        </a:rPr>
                        <a:t>Rocks, little to no algae, no coral, within 50 ft of shore. Moderate levels of human trash, visibility good.</a:t>
                      </a:r>
                      <a:endParaRPr lang="en-US" sz="1600" u="none" strike="noStrike">
                        <a:effectLst/>
                      </a:endParaRPr>
                    </a:p>
                    <a:p>
                      <a:pPr marL="0" marR="0" algn="ct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none" strike="noStrike">
                          <a:effectLst/>
                        </a:rPr>
                        <a:t> </a:t>
                      </a:r>
                      <a:endParaRPr lang="en-US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9878" marR="39878" marT="2215" marB="0" anchor="ctr"/>
                </a:tc>
                <a:extLst>
                  <a:ext uri="{0D108BD9-81ED-4DB2-BD59-A6C34878D82A}">
                    <a16:rowId xmlns:a16="http://schemas.microsoft.com/office/drawing/2014/main" val="1084890346"/>
                  </a:ext>
                </a:extLst>
              </a:tr>
              <a:tr h="870120"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none" strike="noStrike">
                          <a:effectLst/>
                        </a:rPr>
                        <a:t>Rincon</a:t>
                      </a:r>
                      <a:endParaRPr lang="en-US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9878" marR="39878" marT="2215" marB="0" anchor="ctr"/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none" strike="noStrike">
                          <a:effectLst/>
                        </a:rPr>
                        <a:t>18°20'35.2"N 67°15'36.5"W</a:t>
                      </a:r>
                      <a:endParaRPr lang="en-US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9878" marR="39878" marT="2215" marB="0" anchor="ctr"/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none" strike="noStrike" dirty="0">
                          <a:effectLst/>
                        </a:rPr>
                        <a:t>4 ft to 15 ft</a:t>
                      </a:r>
                      <a:endParaRPr lang="en-US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9878" marR="39878" marT="2215" marB="0" anchor="ctr"/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none" strike="noStrike" dirty="0">
                          <a:effectLst/>
                        </a:rPr>
                        <a:t>Rocky Reef within 50ft of shoreline, coral was present. Many boats coming in and out that caused a lot of debris (highly turbid waters). Low visibility (4 feet). Healthy Specimens.</a:t>
                      </a:r>
                      <a:endParaRPr lang="en-US" sz="1600" u="none" strike="noStrike" dirty="0">
                        <a:effectLst/>
                      </a:endParaRPr>
                    </a:p>
                    <a:p>
                      <a:pPr marL="0" marR="0" algn="ct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none" strike="noStrike" dirty="0">
                          <a:effectLst/>
                        </a:rPr>
                        <a:t> </a:t>
                      </a:r>
                      <a:endParaRPr lang="en-US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9878" marR="39878" marT="2215" marB="0" anchor="ctr"/>
                </a:tc>
                <a:extLst>
                  <a:ext uri="{0D108BD9-81ED-4DB2-BD59-A6C34878D82A}">
                    <a16:rowId xmlns:a16="http://schemas.microsoft.com/office/drawing/2014/main" val="34943913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240979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86E8847-EBD2-4C94-BDE2-E14F6A395C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19327803"/>
              </p:ext>
            </p:extLst>
          </p:nvPr>
        </p:nvGraphicFramePr>
        <p:xfrm>
          <a:off x="643467" y="1020188"/>
          <a:ext cx="10905067" cy="49467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27973">
                  <a:extLst>
                    <a:ext uri="{9D8B030D-6E8A-4147-A177-3AD203B41FA5}">
                      <a16:colId xmlns:a16="http://schemas.microsoft.com/office/drawing/2014/main" val="1499481442"/>
                    </a:ext>
                  </a:extLst>
                </a:gridCol>
                <a:gridCol w="1523020">
                  <a:extLst>
                    <a:ext uri="{9D8B030D-6E8A-4147-A177-3AD203B41FA5}">
                      <a16:colId xmlns:a16="http://schemas.microsoft.com/office/drawing/2014/main" val="4062130969"/>
                    </a:ext>
                  </a:extLst>
                </a:gridCol>
                <a:gridCol w="1342507">
                  <a:extLst>
                    <a:ext uri="{9D8B030D-6E8A-4147-A177-3AD203B41FA5}">
                      <a16:colId xmlns:a16="http://schemas.microsoft.com/office/drawing/2014/main" val="460959840"/>
                    </a:ext>
                  </a:extLst>
                </a:gridCol>
                <a:gridCol w="1523020">
                  <a:extLst>
                    <a:ext uri="{9D8B030D-6E8A-4147-A177-3AD203B41FA5}">
                      <a16:colId xmlns:a16="http://schemas.microsoft.com/office/drawing/2014/main" val="3633565372"/>
                    </a:ext>
                  </a:extLst>
                </a:gridCol>
                <a:gridCol w="1342507">
                  <a:extLst>
                    <a:ext uri="{9D8B030D-6E8A-4147-A177-3AD203B41FA5}">
                      <a16:colId xmlns:a16="http://schemas.microsoft.com/office/drawing/2014/main" val="2052752450"/>
                    </a:ext>
                  </a:extLst>
                </a:gridCol>
                <a:gridCol w="1523020">
                  <a:extLst>
                    <a:ext uri="{9D8B030D-6E8A-4147-A177-3AD203B41FA5}">
                      <a16:colId xmlns:a16="http://schemas.microsoft.com/office/drawing/2014/main" val="336901098"/>
                    </a:ext>
                  </a:extLst>
                </a:gridCol>
                <a:gridCol w="1523020">
                  <a:extLst>
                    <a:ext uri="{9D8B030D-6E8A-4147-A177-3AD203B41FA5}">
                      <a16:colId xmlns:a16="http://schemas.microsoft.com/office/drawing/2014/main" val="1444975452"/>
                    </a:ext>
                  </a:extLst>
                </a:gridCol>
              </a:tblGrid>
              <a:tr h="535292">
                <a:tc>
                  <a:txBody>
                    <a:bodyPr/>
                    <a:lstStyle/>
                    <a:p>
                      <a:pPr algn="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43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35" marR="9135" marT="9135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u="none" strike="noStrike" dirty="0">
                          <a:effectLst/>
                        </a:rPr>
                        <a:t>1.5 in</a:t>
                      </a:r>
                      <a:endParaRPr lang="en-US" sz="43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35" marR="9135" marT="9135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u="none" strike="noStrike" dirty="0">
                          <a:effectLst/>
                        </a:rPr>
                        <a:t>2 in</a:t>
                      </a:r>
                      <a:endParaRPr lang="en-US" sz="43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35" marR="9135" marT="9135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u="none" strike="noStrike" dirty="0">
                          <a:effectLst/>
                        </a:rPr>
                        <a:t>2.5 in</a:t>
                      </a:r>
                      <a:endParaRPr lang="en-US" sz="43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35" marR="9135" marT="9135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u="none" strike="noStrike" dirty="0">
                          <a:effectLst/>
                        </a:rPr>
                        <a:t>3 in</a:t>
                      </a:r>
                      <a:endParaRPr lang="en-US" sz="43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35" marR="9135" marT="9135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u="none" strike="noStrike" dirty="0">
                          <a:effectLst/>
                        </a:rPr>
                        <a:t>3.5 in</a:t>
                      </a:r>
                      <a:endParaRPr lang="en-US" sz="43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35" marR="9135" marT="9135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u="none" strike="noStrike">
                          <a:effectLst/>
                        </a:rPr>
                        <a:t>4.5 in</a:t>
                      </a:r>
                      <a:endParaRPr lang="en-US" sz="4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35" marR="9135" marT="9135" marB="0" anchor="ctr"/>
                </a:tc>
                <a:extLst>
                  <a:ext uri="{0D108BD9-81ED-4DB2-BD59-A6C34878D82A}">
                    <a16:rowId xmlns:a16="http://schemas.microsoft.com/office/drawing/2014/main" val="1670242756"/>
                  </a:ext>
                </a:extLst>
              </a:tr>
              <a:tr h="535292">
                <a:tc>
                  <a:txBody>
                    <a:bodyPr/>
                    <a:lstStyle/>
                    <a:p>
                      <a:pPr algn="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u="none" strike="noStrike">
                          <a:effectLst/>
                        </a:rPr>
                        <a:t>Rincon</a:t>
                      </a:r>
                      <a:endParaRPr lang="en-US" sz="4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35" marR="9135" marT="9135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u="none" strike="noStrike" dirty="0">
                          <a:effectLst/>
                        </a:rPr>
                        <a:t>-</a:t>
                      </a:r>
                      <a:endParaRPr lang="en-US" sz="43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35" marR="9135" marT="9135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u="none" strike="noStrike">
                          <a:effectLst/>
                        </a:rPr>
                        <a:t>1</a:t>
                      </a:r>
                      <a:endParaRPr lang="en-US" sz="4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35" marR="9135" marT="9135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u="none" strike="noStrike">
                          <a:effectLst/>
                        </a:rPr>
                        <a:t>2</a:t>
                      </a:r>
                      <a:endParaRPr lang="en-US" sz="4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35" marR="9135" marT="9135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u="none" strike="noStrike" dirty="0">
                          <a:effectLst/>
                        </a:rPr>
                        <a:t>4</a:t>
                      </a:r>
                      <a:endParaRPr lang="en-US" sz="43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35" marR="9135" marT="9135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u="none" strike="noStrike" dirty="0">
                          <a:effectLst/>
                        </a:rPr>
                        <a:t>-</a:t>
                      </a:r>
                      <a:endParaRPr lang="en-US" sz="43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35" marR="9135" marT="9135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u="none" strike="noStrike">
                          <a:effectLst/>
                        </a:rPr>
                        <a:t>-</a:t>
                      </a:r>
                      <a:endParaRPr lang="en-US" sz="4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35" marR="9135" marT="9135" marB="0" anchor="ctr"/>
                </a:tc>
                <a:extLst>
                  <a:ext uri="{0D108BD9-81ED-4DB2-BD59-A6C34878D82A}">
                    <a16:rowId xmlns:a16="http://schemas.microsoft.com/office/drawing/2014/main" val="3019651044"/>
                  </a:ext>
                </a:extLst>
              </a:tr>
              <a:tr h="535292">
                <a:tc>
                  <a:txBody>
                    <a:bodyPr/>
                    <a:lstStyle/>
                    <a:p>
                      <a:pPr algn="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u="none" strike="noStrike">
                          <a:effectLst/>
                        </a:rPr>
                        <a:t>Ponce</a:t>
                      </a:r>
                      <a:endParaRPr lang="en-US" sz="4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35" marR="9135" marT="9135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u="none" strike="noStrike" dirty="0">
                          <a:effectLst/>
                        </a:rPr>
                        <a:t>-</a:t>
                      </a:r>
                      <a:endParaRPr lang="en-US" sz="43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35" marR="9135" marT="9135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u="none" strike="noStrike">
                          <a:effectLst/>
                        </a:rPr>
                        <a:t>1</a:t>
                      </a:r>
                      <a:endParaRPr lang="en-US" sz="4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35" marR="9135" marT="9135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u="none" strike="noStrike">
                          <a:effectLst/>
                        </a:rPr>
                        <a:t>-</a:t>
                      </a:r>
                      <a:endParaRPr lang="en-US" sz="4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35" marR="9135" marT="9135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u="none" strike="noStrike" dirty="0">
                          <a:effectLst/>
                        </a:rPr>
                        <a:t>3</a:t>
                      </a:r>
                      <a:endParaRPr lang="en-US" sz="43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35" marR="9135" marT="9135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u="none" strike="noStrike" dirty="0">
                          <a:effectLst/>
                        </a:rPr>
                        <a:t>-</a:t>
                      </a:r>
                      <a:endParaRPr lang="en-US" sz="43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35" marR="9135" marT="9135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u="none" strike="noStrike" dirty="0">
                          <a:effectLst/>
                        </a:rPr>
                        <a:t>-</a:t>
                      </a:r>
                      <a:endParaRPr lang="en-US" sz="43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35" marR="9135" marT="9135" marB="0" anchor="ctr"/>
                </a:tc>
                <a:extLst>
                  <a:ext uri="{0D108BD9-81ED-4DB2-BD59-A6C34878D82A}">
                    <a16:rowId xmlns:a16="http://schemas.microsoft.com/office/drawing/2014/main" val="1210584705"/>
                  </a:ext>
                </a:extLst>
              </a:tr>
              <a:tr h="535292">
                <a:tc>
                  <a:txBody>
                    <a:bodyPr/>
                    <a:lstStyle/>
                    <a:p>
                      <a:pPr algn="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u="none" strike="noStrike">
                          <a:effectLst/>
                        </a:rPr>
                        <a:t>Luquillo</a:t>
                      </a:r>
                      <a:endParaRPr lang="en-US" sz="4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35" marR="9135" marT="9135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u="none" strike="noStrike" dirty="0">
                          <a:effectLst/>
                        </a:rPr>
                        <a:t>-</a:t>
                      </a:r>
                      <a:endParaRPr lang="en-US" sz="43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35" marR="9135" marT="9135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u="none" strike="noStrike">
                          <a:effectLst/>
                        </a:rPr>
                        <a:t>-</a:t>
                      </a:r>
                      <a:endParaRPr lang="en-US" sz="4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35" marR="9135" marT="9135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u="none" strike="noStrike">
                          <a:effectLst/>
                        </a:rPr>
                        <a:t>3</a:t>
                      </a:r>
                      <a:endParaRPr lang="en-US" sz="4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35" marR="9135" marT="9135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u="none" strike="noStrike" dirty="0">
                          <a:effectLst/>
                        </a:rPr>
                        <a:t>1</a:t>
                      </a:r>
                      <a:endParaRPr lang="en-US" sz="43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35" marR="9135" marT="9135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u="none" strike="noStrike" dirty="0">
                          <a:effectLst/>
                        </a:rPr>
                        <a:t>-</a:t>
                      </a:r>
                      <a:endParaRPr lang="en-US" sz="43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35" marR="9135" marT="9135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u="none" strike="noStrike" dirty="0">
                          <a:effectLst/>
                        </a:rPr>
                        <a:t>-</a:t>
                      </a:r>
                      <a:endParaRPr lang="en-US" sz="43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35" marR="9135" marT="9135" marB="0" anchor="ctr"/>
                </a:tc>
                <a:extLst>
                  <a:ext uri="{0D108BD9-81ED-4DB2-BD59-A6C34878D82A}">
                    <a16:rowId xmlns:a16="http://schemas.microsoft.com/office/drawing/2014/main" val="2976412426"/>
                  </a:ext>
                </a:extLst>
              </a:tr>
              <a:tr h="535292">
                <a:tc>
                  <a:txBody>
                    <a:bodyPr/>
                    <a:lstStyle/>
                    <a:p>
                      <a:pPr algn="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u="none" strike="noStrike" dirty="0">
                          <a:effectLst/>
                        </a:rPr>
                        <a:t>Isabela</a:t>
                      </a:r>
                      <a:endParaRPr lang="en-US" sz="43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35" marR="9135" marT="9135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u="none" strike="noStrike" dirty="0">
                          <a:effectLst/>
                        </a:rPr>
                        <a:t>1</a:t>
                      </a:r>
                      <a:endParaRPr lang="en-US" sz="43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35" marR="9135" marT="9135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u="none" strike="noStrike" dirty="0">
                          <a:effectLst/>
                        </a:rPr>
                        <a:t>-</a:t>
                      </a:r>
                      <a:endParaRPr lang="en-US" sz="43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35" marR="9135" marT="9135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u="none" strike="noStrike" dirty="0">
                          <a:effectLst/>
                        </a:rPr>
                        <a:t>1</a:t>
                      </a:r>
                      <a:endParaRPr lang="en-US" sz="43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35" marR="9135" marT="9135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u="none" strike="noStrike" dirty="0">
                          <a:effectLst/>
                        </a:rPr>
                        <a:t>2</a:t>
                      </a:r>
                      <a:endParaRPr lang="en-US" sz="43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35" marR="9135" marT="9135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u="none" strike="noStrike" dirty="0">
                          <a:effectLst/>
                        </a:rPr>
                        <a:t>-</a:t>
                      </a:r>
                      <a:endParaRPr lang="en-US" sz="43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35" marR="9135" marT="9135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u="none" strike="noStrike" dirty="0">
                          <a:effectLst/>
                        </a:rPr>
                        <a:t>1</a:t>
                      </a:r>
                      <a:endParaRPr lang="en-US" sz="43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35" marR="9135" marT="9135" marB="0" anchor="ctr"/>
                </a:tc>
                <a:extLst>
                  <a:ext uri="{0D108BD9-81ED-4DB2-BD59-A6C34878D82A}">
                    <a16:rowId xmlns:a16="http://schemas.microsoft.com/office/drawing/2014/main" val="1908622313"/>
                  </a:ext>
                </a:extLst>
              </a:tr>
              <a:tr h="535292">
                <a:tc>
                  <a:txBody>
                    <a:bodyPr/>
                    <a:lstStyle/>
                    <a:p>
                      <a:pPr algn="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u="none" strike="noStrike">
                          <a:effectLst/>
                        </a:rPr>
                        <a:t>Guayama</a:t>
                      </a:r>
                      <a:endParaRPr lang="en-US" sz="4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35" marR="9135" marT="9135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u="none" strike="noStrike" dirty="0">
                          <a:effectLst/>
                        </a:rPr>
                        <a:t>1</a:t>
                      </a:r>
                      <a:endParaRPr lang="en-US" sz="43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35" marR="9135" marT="9135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u="none" strike="noStrike">
                          <a:effectLst/>
                        </a:rPr>
                        <a:t>1</a:t>
                      </a:r>
                      <a:endParaRPr lang="en-US" sz="4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35" marR="9135" marT="9135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u="none" strike="noStrike">
                          <a:effectLst/>
                        </a:rPr>
                        <a:t>1</a:t>
                      </a:r>
                      <a:endParaRPr lang="en-US" sz="4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35" marR="9135" marT="9135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u="none" strike="noStrike" dirty="0">
                          <a:effectLst/>
                        </a:rPr>
                        <a:t>-</a:t>
                      </a:r>
                      <a:endParaRPr lang="en-US" sz="43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35" marR="9135" marT="9135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u="none" strike="noStrike">
                          <a:effectLst/>
                        </a:rPr>
                        <a:t>-</a:t>
                      </a:r>
                      <a:endParaRPr lang="en-US" sz="4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35" marR="9135" marT="9135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u="none" strike="noStrike" dirty="0">
                          <a:effectLst/>
                        </a:rPr>
                        <a:t>-</a:t>
                      </a:r>
                      <a:endParaRPr lang="en-US" sz="43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35" marR="9135" marT="9135" marB="0" anchor="ctr"/>
                </a:tc>
                <a:extLst>
                  <a:ext uri="{0D108BD9-81ED-4DB2-BD59-A6C34878D82A}">
                    <a16:rowId xmlns:a16="http://schemas.microsoft.com/office/drawing/2014/main" val="1168651294"/>
                  </a:ext>
                </a:extLst>
              </a:tr>
              <a:tr h="535292">
                <a:tc>
                  <a:txBody>
                    <a:bodyPr/>
                    <a:lstStyle/>
                    <a:p>
                      <a:pPr algn="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u="none" strike="noStrike">
                          <a:effectLst/>
                        </a:rPr>
                        <a:t>Guanica</a:t>
                      </a:r>
                      <a:endParaRPr lang="en-US" sz="4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35" marR="9135" marT="9135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u="none" strike="noStrike" dirty="0">
                          <a:effectLst/>
                        </a:rPr>
                        <a:t>1</a:t>
                      </a:r>
                      <a:endParaRPr lang="en-US" sz="43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35" marR="9135" marT="9135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u="none" strike="noStrike">
                          <a:effectLst/>
                        </a:rPr>
                        <a:t>1</a:t>
                      </a:r>
                      <a:endParaRPr lang="en-US" sz="4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35" marR="9135" marT="9135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u="none" strike="noStrike">
                          <a:effectLst/>
                        </a:rPr>
                        <a:t>-</a:t>
                      </a:r>
                      <a:endParaRPr lang="en-US" sz="4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35" marR="9135" marT="9135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u="none" strike="noStrike" dirty="0">
                          <a:effectLst/>
                        </a:rPr>
                        <a:t>1</a:t>
                      </a:r>
                      <a:endParaRPr lang="en-US" sz="43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35" marR="9135" marT="9135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u="none" strike="noStrike">
                          <a:effectLst/>
                        </a:rPr>
                        <a:t>-</a:t>
                      </a:r>
                      <a:endParaRPr lang="en-US" sz="4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35" marR="9135" marT="9135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u="none" strike="noStrike" dirty="0">
                          <a:effectLst/>
                        </a:rPr>
                        <a:t>-</a:t>
                      </a:r>
                      <a:endParaRPr lang="en-US" sz="43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35" marR="9135" marT="9135" marB="0" anchor="ctr"/>
                </a:tc>
                <a:extLst>
                  <a:ext uri="{0D108BD9-81ED-4DB2-BD59-A6C34878D82A}">
                    <a16:rowId xmlns:a16="http://schemas.microsoft.com/office/drawing/2014/main" val="3412677611"/>
                  </a:ext>
                </a:extLst>
              </a:tr>
              <a:tr h="535292">
                <a:tc>
                  <a:txBody>
                    <a:bodyPr/>
                    <a:lstStyle/>
                    <a:p>
                      <a:pPr algn="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u="none" strike="noStrike">
                          <a:effectLst/>
                        </a:rPr>
                        <a:t>Culebra</a:t>
                      </a:r>
                      <a:endParaRPr lang="en-US" sz="4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35" marR="9135" marT="9135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u="none" strike="noStrike" dirty="0">
                          <a:effectLst/>
                        </a:rPr>
                        <a:t>-</a:t>
                      </a:r>
                      <a:endParaRPr lang="en-US" sz="43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35" marR="9135" marT="9135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u="none" strike="noStrike">
                          <a:effectLst/>
                        </a:rPr>
                        <a:t>1</a:t>
                      </a:r>
                      <a:endParaRPr lang="en-US" sz="4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35" marR="9135" marT="9135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u="none" strike="noStrike">
                          <a:effectLst/>
                        </a:rPr>
                        <a:t>-</a:t>
                      </a:r>
                      <a:endParaRPr lang="en-US" sz="4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35" marR="9135" marT="9135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u="none" strike="noStrike" dirty="0">
                          <a:effectLst/>
                        </a:rPr>
                        <a:t>4</a:t>
                      </a:r>
                      <a:endParaRPr lang="en-US" sz="43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35" marR="9135" marT="9135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u="none" strike="noStrike">
                          <a:effectLst/>
                        </a:rPr>
                        <a:t>2</a:t>
                      </a:r>
                      <a:endParaRPr lang="en-US" sz="4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35" marR="9135" marT="9135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u="none" strike="noStrike" dirty="0">
                          <a:effectLst/>
                        </a:rPr>
                        <a:t>-</a:t>
                      </a:r>
                      <a:endParaRPr lang="en-US" sz="43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35" marR="9135" marT="9135" marB="0" anchor="ctr"/>
                </a:tc>
                <a:extLst>
                  <a:ext uri="{0D108BD9-81ED-4DB2-BD59-A6C34878D82A}">
                    <a16:rowId xmlns:a16="http://schemas.microsoft.com/office/drawing/2014/main" val="1109690691"/>
                  </a:ext>
                </a:extLst>
              </a:tr>
              <a:tr h="535292">
                <a:tc>
                  <a:txBody>
                    <a:bodyPr/>
                    <a:lstStyle/>
                    <a:p>
                      <a:pPr algn="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u="none" strike="noStrike">
                          <a:effectLst/>
                        </a:rPr>
                        <a:t>Ceiba</a:t>
                      </a:r>
                      <a:endParaRPr lang="en-US" sz="4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35" marR="9135" marT="9135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u="none" strike="noStrike" dirty="0">
                          <a:effectLst/>
                        </a:rPr>
                        <a:t>-</a:t>
                      </a:r>
                      <a:endParaRPr lang="en-US" sz="43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35" marR="9135" marT="9135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u="none" strike="noStrike">
                          <a:effectLst/>
                        </a:rPr>
                        <a:t>2</a:t>
                      </a:r>
                      <a:endParaRPr lang="en-US" sz="4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35" marR="9135" marT="9135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u="none" strike="noStrike">
                          <a:effectLst/>
                        </a:rPr>
                        <a:t>4</a:t>
                      </a:r>
                      <a:endParaRPr lang="en-US" sz="4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35" marR="9135" marT="9135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u="none" strike="noStrike" dirty="0">
                          <a:effectLst/>
                        </a:rPr>
                        <a:t>1</a:t>
                      </a:r>
                      <a:endParaRPr lang="en-US" sz="43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35" marR="9135" marT="9135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u="none" strike="noStrike">
                          <a:effectLst/>
                        </a:rPr>
                        <a:t>-</a:t>
                      </a:r>
                      <a:endParaRPr lang="en-US" sz="4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35" marR="9135" marT="9135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u="none" strike="noStrike" dirty="0">
                          <a:effectLst/>
                        </a:rPr>
                        <a:t>-</a:t>
                      </a:r>
                      <a:endParaRPr lang="en-US" sz="43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35" marR="9135" marT="9135" marB="0" anchor="ctr"/>
                </a:tc>
                <a:extLst>
                  <a:ext uri="{0D108BD9-81ED-4DB2-BD59-A6C34878D82A}">
                    <a16:rowId xmlns:a16="http://schemas.microsoft.com/office/drawing/2014/main" val="22598186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075966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D0C5B4EC-1DC9-4F8B-9BD9-9966C2F0E2C9}"/>
              </a:ext>
            </a:extLst>
          </p:cNvPr>
          <p:cNvGraphicFramePr>
            <a:graphicFrameLocks/>
          </p:cNvGraphicFramePr>
          <p:nvPr/>
        </p:nvGraphicFramePr>
        <p:xfrm>
          <a:off x="1674495" y="805815"/>
          <a:ext cx="8843010" cy="524637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392538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</TotalTime>
  <Words>682</Words>
  <Application>Microsoft Office PowerPoint</Application>
  <PresentationFormat>Widescreen</PresentationFormat>
  <Paragraphs>190</Paragraphs>
  <Slides>40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5" baseType="lpstr">
      <vt:lpstr>Arial</vt:lpstr>
      <vt:lpstr>Calibri</vt:lpstr>
      <vt:lpstr>Calibri Light</vt:lpstr>
      <vt:lpstr>Times New Roman</vt:lpstr>
      <vt:lpstr>Office Theme</vt:lpstr>
      <vt:lpstr>General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16S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CytoB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General</dc:title>
  <dc:creator>alejandro.mercado1@upr.edu</dc:creator>
  <cp:lastModifiedBy>alejandro.mercado1@upr.edu</cp:lastModifiedBy>
  <cp:revision>5</cp:revision>
  <dcterms:created xsi:type="dcterms:W3CDTF">2020-10-03T14:26:39Z</dcterms:created>
  <dcterms:modified xsi:type="dcterms:W3CDTF">2020-10-03T16:26:34Z</dcterms:modified>
</cp:coreProperties>
</file>